
<file path=[Content_Types].xml><?xml version="1.0" encoding="utf-8"?>
<Types xmlns="http://schemas.openxmlformats.org/package/2006/content-types">
  <Default Extension="fntdata" ContentType="application/x-fontdata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embedTrueTypeFonts="1" saveSubsetFonts="1" autoCompressPictures="0">
  <p:sldMasterIdLst>
    <p:sldMasterId id="2147483658" r:id="rId1"/>
  </p:sldMasterIdLst>
  <p:notesMasterIdLst>
    <p:notesMasterId r:id="rId14"/>
  </p:notesMasterIdLst>
  <p:sldIdLst>
    <p:sldId id="4159" r:id="rId2"/>
    <p:sldId id="256" r:id="rId3"/>
    <p:sldId id="287" r:id="rId4"/>
    <p:sldId id="257" r:id="rId5"/>
    <p:sldId id="4160" r:id="rId6"/>
    <p:sldId id="263" r:id="rId7"/>
    <p:sldId id="264" r:id="rId8"/>
    <p:sldId id="267" r:id="rId9"/>
    <p:sldId id="265" r:id="rId10"/>
    <p:sldId id="4161" r:id="rId11"/>
    <p:sldId id="271" r:id="rId12"/>
    <p:sldId id="272" r:id="rId13"/>
  </p:sldIdLst>
  <p:sldSz cx="9144000" cy="5143500" type="screen16x9"/>
  <p:notesSz cx="6858000" cy="9144000"/>
  <p:embeddedFontLst>
    <p:embeddedFont>
      <p:font typeface="B Nazanin" panose="00000400000000000000" pitchFamily="2" charset="-78"/>
      <p:regular r:id="rId15"/>
      <p:bold r:id="rId16"/>
    </p:embeddedFont>
    <p:embeddedFont>
      <p:font typeface="B Titr" panose="00000700000000000000" pitchFamily="2" charset="-78"/>
      <p:bold r:id="rId17"/>
    </p:embeddedFont>
    <p:embeddedFont>
      <p:font typeface="IRANSans" panose="020B0604020202020204" charset="-78"/>
      <p:regular r:id="rId18"/>
      <p:bold r:id="rId19"/>
    </p:embeddedFont>
    <p:embeddedFont>
      <p:font typeface="Roboto Condensed" panose="02000000000000000000" pitchFamily="2" charset="0"/>
      <p:regular r:id="rId20"/>
      <p:bold r:id="rId21"/>
      <p:italic r:id="rId22"/>
      <p:boldItalic r:id="rId23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00"/>
    <a:srgbClr val="3796BF"/>
    <a:srgbClr val="1C4C6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CFB7E0C1-5D2A-436E-930F-314C86DCEEC2}">
  <a:tblStyle styleId="{CFB7E0C1-5D2A-436E-930F-314C86DCEEC2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0" d="100"/>
          <a:sy n="90" d="100"/>
        </p:scale>
        <p:origin x="816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font" Target="fonts/font4.fntdata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font" Target="fonts/font7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font" Target="fonts/font3.fntdata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font" Target="fonts/font2.fntdata"/><Relationship Id="rId20" Type="http://schemas.openxmlformats.org/officeDocument/2006/relationships/font" Target="fonts/font6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font" Target="fonts/font1.fntdata"/><Relationship Id="rId23" Type="http://schemas.openxmlformats.org/officeDocument/2006/relationships/font" Target="fonts/font9.fntdata"/><Relationship Id="rId10" Type="http://schemas.openxmlformats.org/officeDocument/2006/relationships/slide" Target="slides/slide9.xml"/><Relationship Id="rId19" Type="http://schemas.openxmlformats.org/officeDocument/2006/relationships/font" Target="fonts/font5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Relationship Id="rId22" Type="http://schemas.openxmlformats.org/officeDocument/2006/relationships/font" Target="fonts/font8.fntdata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175" y="685800"/>
            <a:ext cx="6096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1" name="Google Shape;252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522" name="Google Shape;252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7" name="Google Shape;1017;g35f391192_07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18" name="Google Shape;1018;g35f391192_07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5" name="Google Shape;1165;g35ed75ccf_03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66" name="Google Shape;1166;g35ed75ccf_03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5" name="Google Shape;305;g35ed75ccf_04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06" name="Google Shape;306;g35ed75ccf_04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g35f391192_0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5" name="Google Shape;165;g35f391192_0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0" name="Google Shape;340;g3606f1c2d_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41" name="Google Shape;341;g3606f1c2d_3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0" name="Google Shape;340;g3606f1c2d_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41" name="Google Shape;341;g3606f1c2d_3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0" name="Google Shape;340;g3606f1c2d_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41" name="Google Shape;341;g3606f1c2d_3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85585601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4" name="Google Shape;854;g35f391192_0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55" name="Google Shape;855;g35f391192_01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" name="Google Shape;234;g35f391192_04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5" name="Google Shape;235;g35f391192_04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7" name="Google Shape;257;g35f391192_07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58" name="Google Shape;258;g35f391192_07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" name="Google Shape;243;g35f391192_05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44" name="Google Shape;244;g35f391192_05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71226861"/>
      </p:ext>
    </p:extLst>
  </p:cSld>
  <p:clrMapOvr>
    <a:masterClrMapping/>
  </p:clrMapOvr>
  <p:transition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" userDrawn="1">
  <p:cSld name="TITLE">
    <p:bg>
      <p:bgPr>
        <a:solidFill>
          <a:srgbClr val="4BB5D9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itle 1"/>
          <p:cNvSpPr>
            <a:spLocks noGrp="1"/>
          </p:cNvSpPr>
          <p:nvPr>
            <p:ph type="ctrTitle" hasCustomPrompt="1"/>
          </p:nvPr>
        </p:nvSpPr>
        <p:spPr>
          <a:xfrm>
            <a:off x="3861304" y="2046706"/>
            <a:ext cx="4428445" cy="945623"/>
          </a:xfrm>
          <a:prstGeom prst="rect">
            <a:avLst/>
          </a:prstGeom>
        </p:spPr>
        <p:txBody>
          <a:bodyPr anchor="b">
            <a:noAutofit/>
          </a:bodyPr>
          <a:lstStyle>
            <a:lvl1pPr algn="ctr" rtl="1">
              <a:defRPr sz="5400" baseline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Titr" panose="00000700000000000000" pitchFamily="2" charset="-78"/>
              </a:defRPr>
            </a:lvl1pPr>
          </a:lstStyle>
          <a:p>
            <a:r>
              <a:rPr lang="fa-IR" dirty="0"/>
              <a:t>عنوان را بنویسید</a:t>
            </a:r>
          </a:p>
        </p:txBody>
      </p:sp>
      <p:sp>
        <p:nvSpPr>
          <p:cNvPr id="24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3861304" y="3233640"/>
            <a:ext cx="4428445" cy="83505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 rtl="1">
              <a:buNone/>
              <a:defRPr sz="2000" b="1" baseline="0">
                <a:solidFill>
                  <a:schemeClr val="bg1"/>
                </a:solidFill>
                <a:latin typeface="IRANSans" panose="020B0506030804020204" pitchFamily="34" charset="-78"/>
                <a:cs typeface="B Nazanin" panose="00000400000000000000" pitchFamily="2" charset="-78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a-IR" dirty="0"/>
              <a:t>توضیح کوتاه بنویسید</a:t>
            </a:r>
          </a:p>
        </p:txBody>
      </p:sp>
      <p:grpSp>
        <p:nvGrpSpPr>
          <p:cNvPr id="26" name="Google Shape;41;p4"/>
          <p:cNvGrpSpPr/>
          <p:nvPr/>
        </p:nvGrpSpPr>
        <p:grpSpPr>
          <a:xfrm flipH="1">
            <a:off x="-9728" y="1770434"/>
            <a:ext cx="4032333" cy="3916305"/>
            <a:chOff x="6172200" y="2656118"/>
            <a:chExt cx="2971754" cy="2886151"/>
          </a:xfrm>
        </p:grpSpPr>
        <p:sp>
          <p:nvSpPr>
            <p:cNvPr id="33" name="Google Shape;42;p4"/>
            <p:cNvSpPr/>
            <p:nvPr/>
          </p:nvSpPr>
          <p:spPr>
            <a:xfrm rot="9208626" flipH="1">
              <a:off x="6704904" y="4110434"/>
              <a:ext cx="484232" cy="1204006"/>
            </a:xfrm>
            <a:prstGeom prst="flowChartManualInput">
              <a:avLst/>
            </a:prstGeom>
            <a:solidFill>
              <a:srgbClr val="81D1E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" name="Google Shape;43;p4"/>
            <p:cNvSpPr/>
            <p:nvPr/>
          </p:nvSpPr>
          <p:spPr>
            <a:xfrm rot="9208633" flipH="1">
              <a:off x="7804300" y="3279013"/>
              <a:ext cx="877624" cy="2182136"/>
            </a:xfrm>
            <a:prstGeom prst="flowChartManualInput">
              <a:avLst/>
            </a:prstGeom>
            <a:solidFill>
              <a:srgbClr val="3796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" name="Google Shape;44;p4"/>
            <p:cNvSpPr/>
            <p:nvPr/>
          </p:nvSpPr>
          <p:spPr>
            <a:xfrm rot="9208606" flipH="1">
              <a:off x="7481789" y="4276913"/>
              <a:ext cx="408796" cy="1016449"/>
            </a:xfrm>
            <a:prstGeom prst="flowChartManualInput">
              <a:avLst/>
            </a:prstGeom>
            <a:solidFill>
              <a:srgbClr val="FF99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" name="Google Shape;45;p4"/>
            <p:cNvSpPr/>
            <p:nvPr/>
          </p:nvSpPr>
          <p:spPr>
            <a:xfrm rot="9208678" flipH="1">
              <a:off x="6287617" y="4657701"/>
              <a:ext cx="229660" cy="571018"/>
            </a:xfrm>
            <a:prstGeom prst="flowChartManualInput">
              <a:avLst/>
            </a:pr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" name="Google Shape;46;p4"/>
            <p:cNvSpPr/>
            <p:nvPr/>
          </p:nvSpPr>
          <p:spPr>
            <a:xfrm>
              <a:off x="8289303" y="2656118"/>
              <a:ext cx="854651" cy="1929080"/>
            </a:xfrm>
            <a:custGeom>
              <a:avLst/>
              <a:gdLst/>
              <a:ahLst/>
              <a:cxnLst/>
              <a:rect l="l" t="t" r="r" b="b"/>
              <a:pathLst>
                <a:path w="37596" h="84860" extrusionOk="0">
                  <a:moveTo>
                    <a:pt x="19066" y="0"/>
                  </a:moveTo>
                  <a:lnTo>
                    <a:pt x="0" y="9130"/>
                  </a:lnTo>
                  <a:lnTo>
                    <a:pt x="37596" y="84860"/>
                  </a:lnTo>
                  <a:lnTo>
                    <a:pt x="37596" y="3732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grpSp>
        <p:nvGrpSpPr>
          <p:cNvPr id="27" name="Google Shape;47;p4"/>
          <p:cNvGrpSpPr/>
          <p:nvPr/>
        </p:nvGrpSpPr>
        <p:grpSpPr>
          <a:xfrm flipH="1">
            <a:off x="6075519" y="-324543"/>
            <a:ext cx="3068481" cy="1910876"/>
            <a:chOff x="-32" y="-215963"/>
            <a:chExt cx="2163561" cy="1347300"/>
          </a:xfrm>
        </p:grpSpPr>
        <p:sp>
          <p:nvSpPr>
            <p:cNvPr id="28" name="Google Shape;48;p4"/>
            <p:cNvSpPr/>
            <p:nvPr/>
          </p:nvSpPr>
          <p:spPr>
            <a:xfrm rot="-1591408" flipH="1">
              <a:off x="1362169" y="-63166"/>
              <a:ext cx="205103" cy="509980"/>
            </a:xfrm>
            <a:prstGeom prst="flowChartManualInput">
              <a:avLst/>
            </a:pr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" name="Google Shape;49;p4"/>
            <p:cNvSpPr/>
            <p:nvPr/>
          </p:nvSpPr>
          <p:spPr>
            <a:xfrm rot="-1591371" flipH="1">
              <a:off x="239463" y="-151890"/>
              <a:ext cx="434754" cy="1080980"/>
            </a:xfrm>
            <a:prstGeom prst="flowChartManualInput">
              <a:avLst/>
            </a:prstGeom>
            <a:solidFill>
              <a:srgbClr val="FF99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" name="Google Shape;50;p4"/>
            <p:cNvSpPr/>
            <p:nvPr/>
          </p:nvSpPr>
          <p:spPr>
            <a:xfrm rot="-1591339" flipH="1">
              <a:off x="892401" y="-169347"/>
              <a:ext cx="504374" cy="1254067"/>
            </a:xfrm>
            <a:prstGeom prst="flowChartManualInput">
              <a:avLst/>
            </a:prstGeom>
            <a:solidFill>
              <a:srgbClr val="3796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" name="Google Shape;51;p4"/>
            <p:cNvSpPr/>
            <p:nvPr/>
          </p:nvSpPr>
          <p:spPr>
            <a:xfrm rot="-1591322" flipH="1">
              <a:off x="1818452" y="-76292"/>
              <a:ext cx="229660" cy="571018"/>
            </a:xfrm>
            <a:prstGeom prst="flowChartManualInput">
              <a:avLst/>
            </a:prstGeom>
            <a:solidFill>
              <a:srgbClr val="81D1E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" name="Google Shape;52;p4"/>
            <p:cNvSpPr/>
            <p:nvPr/>
          </p:nvSpPr>
          <p:spPr>
            <a:xfrm rot="10800000">
              <a:off x="-32" y="70725"/>
              <a:ext cx="380284" cy="858147"/>
            </a:xfrm>
            <a:custGeom>
              <a:avLst/>
              <a:gdLst/>
              <a:ahLst/>
              <a:cxnLst/>
              <a:rect l="l" t="t" r="r" b="b"/>
              <a:pathLst>
                <a:path w="37596" h="84860" extrusionOk="0">
                  <a:moveTo>
                    <a:pt x="19066" y="0"/>
                  </a:moveTo>
                  <a:lnTo>
                    <a:pt x="0" y="9130"/>
                  </a:lnTo>
                  <a:lnTo>
                    <a:pt x="37596" y="84860"/>
                  </a:lnTo>
                  <a:lnTo>
                    <a:pt x="37596" y="37328"/>
                  </a:lnTo>
                  <a:close/>
                </a:path>
              </a:pathLst>
            </a:custGeom>
            <a:solidFill>
              <a:srgbClr val="81D1EC"/>
            </a:solidFill>
            <a:ln>
              <a:noFill/>
            </a:ln>
          </p:spPr>
        </p:sp>
      </p:grp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1 column" userDrawn="1">
  <p:cSld name="TITLE_AND_BODY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5" name="Google Shape;55;p5"/>
          <p:cNvGrpSpPr/>
          <p:nvPr/>
        </p:nvGrpSpPr>
        <p:grpSpPr>
          <a:xfrm flipH="1">
            <a:off x="-1" y="2656118"/>
            <a:ext cx="2971758" cy="2886151"/>
            <a:chOff x="6172200" y="2656118"/>
            <a:chExt cx="2971754" cy="2886151"/>
          </a:xfrm>
        </p:grpSpPr>
        <p:sp>
          <p:nvSpPr>
            <p:cNvPr id="56" name="Google Shape;56;p5"/>
            <p:cNvSpPr/>
            <p:nvPr/>
          </p:nvSpPr>
          <p:spPr>
            <a:xfrm rot="9208626" flipH="1">
              <a:off x="6704904" y="4110434"/>
              <a:ext cx="484232" cy="1204006"/>
            </a:xfrm>
            <a:prstGeom prst="flowChartManualInput">
              <a:avLst/>
            </a:prstGeom>
            <a:solidFill>
              <a:srgbClr val="4BB5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" name="Google Shape;57;p5"/>
            <p:cNvSpPr/>
            <p:nvPr/>
          </p:nvSpPr>
          <p:spPr>
            <a:xfrm rot="9208633" flipH="1">
              <a:off x="7804300" y="3279013"/>
              <a:ext cx="877624" cy="2182136"/>
            </a:xfrm>
            <a:prstGeom prst="flowChartManualInput">
              <a:avLst/>
            </a:prstGeom>
            <a:solidFill>
              <a:srgbClr val="81D1E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" name="Google Shape;58;p5"/>
            <p:cNvSpPr/>
            <p:nvPr/>
          </p:nvSpPr>
          <p:spPr>
            <a:xfrm rot="9208606" flipH="1">
              <a:off x="7481789" y="4276913"/>
              <a:ext cx="408796" cy="1016449"/>
            </a:xfrm>
            <a:prstGeom prst="flowChartManualInput">
              <a:avLst/>
            </a:prstGeom>
            <a:solidFill>
              <a:srgbClr val="FF99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" name="Google Shape;59;p5"/>
            <p:cNvSpPr/>
            <p:nvPr/>
          </p:nvSpPr>
          <p:spPr>
            <a:xfrm rot="9208678" flipH="1">
              <a:off x="6287617" y="4657701"/>
              <a:ext cx="229660" cy="571018"/>
            </a:xfrm>
            <a:prstGeom prst="flowChartManualInput">
              <a:avLst/>
            </a:prstGeom>
            <a:solidFill>
              <a:srgbClr val="3796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" name="Google Shape;60;p5"/>
            <p:cNvSpPr/>
            <p:nvPr/>
          </p:nvSpPr>
          <p:spPr>
            <a:xfrm>
              <a:off x="8289303" y="2656118"/>
              <a:ext cx="854651" cy="1929080"/>
            </a:xfrm>
            <a:custGeom>
              <a:avLst/>
              <a:gdLst/>
              <a:ahLst/>
              <a:cxnLst/>
              <a:rect l="l" t="t" r="r" b="b"/>
              <a:pathLst>
                <a:path w="37596" h="84860" extrusionOk="0">
                  <a:moveTo>
                    <a:pt x="19066" y="0"/>
                  </a:moveTo>
                  <a:lnTo>
                    <a:pt x="0" y="9130"/>
                  </a:lnTo>
                  <a:lnTo>
                    <a:pt x="37596" y="84860"/>
                  </a:lnTo>
                  <a:lnTo>
                    <a:pt x="37596" y="37328"/>
                  </a:lnTo>
                  <a:close/>
                </a:path>
              </a:pathLst>
            </a:custGeom>
            <a:solidFill>
              <a:srgbClr val="3796BF"/>
            </a:solidFill>
            <a:ln>
              <a:noFill/>
            </a:ln>
          </p:spPr>
        </p:sp>
      </p:grpSp>
      <p:grpSp>
        <p:nvGrpSpPr>
          <p:cNvPr id="61" name="Google Shape;61;p5"/>
          <p:cNvGrpSpPr/>
          <p:nvPr/>
        </p:nvGrpSpPr>
        <p:grpSpPr>
          <a:xfrm flipH="1">
            <a:off x="6980434" y="-228027"/>
            <a:ext cx="2163564" cy="1347300"/>
            <a:chOff x="-32" y="-215963"/>
            <a:chExt cx="2163561" cy="1347300"/>
          </a:xfrm>
        </p:grpSpPr>
        <p:sp>
          <p:nvSpPr>
            <p:cNvPr id="62" name="Google Shape;62;p5"/>
            <p:cNvSpPr/>
            <p:nvPr/>
          </p:nvSpPr>
          <p:spPr>
            <a:xfrm rot="-1591408" flipH="1">
              <a:off x="1362169" y="-63166"/>
              <a:ext cx="205103" cy="509980"/>
            </a:xfrm>
            <a:prstGeom prst="flowChartManualInput">
              <a:avLst/>
            </a:prstGeom>
            <a:solidFill>
              <a:srgbClr val="3796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" name="Google Shape;63;p5"/>
            <p:cNvSpPr/>
            <p:nvPr/>
          </p:nvSpPr>
          <p:spPr>
            <a:xfrm rot="-1591371" flipH="1">
              <a:off x="239463" y="-151890"/>
              <a:ext cx="434754" cy="1080980"/>
            </a:xfrm>
            <a:prstGeom prst="flowChartManualInput">
              <a:avLst/>
            </a:prstGeom>
            <a:solidFill>
              <a:srgbClr val="FF99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" name="Google Shape;64;p5"/>
            <p:cNvSpPr/>
            <p:nvPr/>
          </p:nvSpPr>
          <p:spPr>
            <a:xfrm rot="-1591339" flipH="1">
              <a:off x="892401" y="-169347"/>
              <a:ext cx="504374" cy="1254067"/>
            </a:xfrm>
            <a:prstGeom prst="flowChartManualInput">
              <a:avLst/>
            </a:prstGeom>
            <a:solidFill>
              <a:srgbClr val="81D1E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" name="Google Shape;65;p5"/>
            <p:cNvSpPr/>
            <p:nvPr/>
          </p:nvSpPr>
          <p:spPr>
            <a:xfrm rot="-1591322" flipH="1">
              <a:off x="1818452" y="-76292"/>
              <a:ext cx="229660" cy="571018"/>
            </a:xfrm>
            <a:prstGeom prst="flowChartManualInput">
              <a:avLst/>
            </a:prstGeom>
            <a:solidFill>
              <a:srgbClr val="4BB5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" name="Google Shape;66;p5"/>
            <p:cNvSpPr/>
            <p:nvPr/>
          </p:nvSpPr>
          <p:spPr>
            <a:xfrm rot="10800000">
              <a:off x="-32" y="70725"/>
              <a:ext cx="380284" cy="858147"/>
            </a:xfrm>
            <a:custGeom>
              <a:avLst/>
              <a:gdLst/>
              <a:ahLst/>
              <a:cxnLst/>
              <a:rect l="l" t="t" r="r" b="b"/>
              <a:pathLst>
                <a:path w="37596" h="84860" extrusionOk="0">
                  <a:moveTo>
                    <a:pt x="19066" y="0"/>
                  </a:moveTo>
                  <a:lnTo>
                    <a:pt x="0" y="9130"/>
                  </a:lnTo>
                  <a:lnTo>
                    <a:pt x="37596" y="84860"/>
                  </a:lnTo>
                  <a:lnTo>
                    <a:pt x="37596" y="37328"/>
                  </a:lnTo>
                  <a:close/>
                </a:path>
              </a:pathLst>
            </a:custGeom>
            <a:solidFill>
              <a:srgbClr val="4BB5D9"/>
            </a:solidFill>
            <a:ln>
              <a:noFill/>
            </a:ln>
          </p:spPr>
        </p:sp>
      </p:grpSp>
      <p:sp>
        <p:nvSpPr>
          <p:cNvPr id="18" name="Content Placeholder 2"/>
          <p:cNvSpPr>
            <a:spLocks noGrp="1"/>
          </p:cNvSpPr>
          <p:nvPr userDrawn="1">
            <p:ph idx="1" hasCustomPrompt="1"/>
          </p:nvPr>
        </p:nvSpPr>
        <p:spPr>
          <a:xfrm>
            <a:off x="861101" y="1328036"/>
            <a:ext cx="7421799" cy="3200868"/>
          </a:xfrm>
          <a:prstGeom prst="rect">
            <a:avLst/>
          </a:prstGeom>
        </p:spPr>
        <p:txBody>
          <a:bodyPr>
            <a:normAutofit/>
          </a:bodyPr>
          <a:lstStyle>
            <a:lvl1pPr algn="just" rtl="1">
              <a:lnSpc>
                <a:spcPct val="125000"/>
              </a:lnSpc>
              <a:spcBef>
                <a:spcPts val="0"/>
              </a:spcBef>
              <a:spcAft>
                <a:spcPts val="600"/>
              </a:spcAft>
              <a:defRPr sz="1800" baseline="0">
                <a:solidFill>
                  <a:schemeClr val="tx1">
                    <a:lumMod val="85000"/>
                    <a:lumOff val="15000"/>
                  </a:schemeClr>
                </a:solidFill>
                <a:cs typeface="B Nazanin" panose="00000400000000000000" pitchFamily="2" charset="-78"/>
              </a:defRPr>
            </a:lvl1pPr>
            <a:lvl2pPr algn="just" rtl="1">
              <a:lnSpc>
                <a:spcPct val="125000"/>
              </a:lnSpc>
              <a:spcBef>
                <a:spcPts val="0"/>
              </a:spcBef>
              <a:spcAft>
                <a:spcPts val="600"/>
              </a:spcAft>
              <a:defRPr sz="1800">
                <a:solidFill>
                  <a:schemeClr val="tx1">
                    <a:lumMod val="85000"/>
                    <a:lumOff val="15000"/>
                  </a:schemeClr>
                </a:solidFill>
                <a:cs typeface="B Nazanin" panose="00000400000000000000" pitchFamily="2" charset="-78"/>
              </a:defRPr>
            </a:lvl2pPr>
            <a:lvl3pPr algn="just" rtl="1">
              <a:lnSpc>
                <a:spcPct val="125000"/>
              </a:lnSpc>
              <a:spcBef>
                <a:spcPts val="0"/>
              </a:spcBef>
              <a:spcAft>
                <a:spcPts val="600"/>
              </a:spcAft>
              <a:defRPr sz="1600">
                <a:solidFill>
                  <a:schemeClr val="tx1">
                    <a:lumMod val="85000"/>
                    <a:lumOff val="15000"/>
                  </a:schemeClr>
                </a:solidFill>
                <a:cs typeface="B Nazanin" panose="00000400000000000000" pitchFamily="2" charset="-78"/>
              </a:defRPr>
            </a:lvl3pPr>
            <a:lvl4pPr algn="just" rtl="1">
              <a:lnSpc>
                <a:spcPct val="125000"/>
              </a:lnSpc>
              <a:spcBef>
                <a:spcPts val="0"/>
              </a:spcBef>
              <a:spcAft>
                <a:spcPts val="600"/>
              </a:spcAft>
              <a:defRPr sz="1600">
                <a:solidFill>
                  <a:schemeClr val="tx1">
                    <a:lumMod val="85000"/>
                    <a:lumOff val="15000"/>
                  </a:schemeClr>
                </a:solidFill>
                <a:cs typeface="B Nazanin" panose="00000400000000000000" pitchFamily="2" charset="-78"/>
              </a:defRPr>
            </a:lvl4pPr>
            <a:lvl5pPr algn="just" rtl="1">
              <a:lnSpc>
                <a:spcPct val="130000"/>
              </a:lnSpc>
              <a:spcAft>
                <a:spcPts val="600"/>
              </a:spcAft>
              <a:defRPr>
                <a:solidFill>
                  <a:srgbClr val="002060"/>
                </a:solidFill>
                <a:cs typeface="B Nazanin" panose="00000400000000000000" pitchFamily="2" charset="-78"/>
              </a:defRPr>
            </a:lvl5pPr>
          </a:lstStyle>
          <a:p>
            <a:pPr lvl="0"/>
            <a:r>
              <a:rPr lang="fa-IR" dirty="0"/>
              <a:t>متن را بنویسید....</a:t>
            </a:r>
          </a:p>
          <a:p>
            <a:pPr lvl="1"/>
            <a:r>
              <a:rPr lang="fa-IR" dirty="0"/>
              <a:t>متن</a:t>
            </a:r>
          </a:p>
          <a:p>
            <a:pPr lvl="2"/>
            <a:r>
              <a:rPr lang="fa-IR" dirty="0"/>
              <a:t>متن</a:t>
            </a:r>
          </a:p>
          <a:p>
            <a:pPr lvl="3"/>
            <a:r>
              <a:rPr lang="fa-IR" dirty="0"/>
              <a:t>متن</a:t>
            </a:r>
            <a:endParaRPr lang="en-US" dirty="0"/>
          </a:p>
        </p:txBody>
      </p:sp>
      <p:sp>
        <p:nvSpPr>
          <p:cNvPr id="19" name="Title 1"/>
          <p:cNvSpPr>
            <a:spLocks noGrp="1"/>
          </p:cNvSpPr>
          <p:nvPr userDrawn="1">
            <p:ph type="title" hasCustomPrompt="1"/>
          </p:nvPr>
        </p:nvSpPr>
        <p:spPr>
          <a:xfrm>
            <a:off x="861101" y="456118"/>
            <a:ext cx="6072231" cy="721217"/>
          </a:xfrm>
          <a:prstGeom prst="rect">
            <a:avLst/>
          </a:prstGeom>
        </p:spPr>
        <p:txBody>
          <a:bodyPr>
            <a:noAutofit/>
          </a:bodyPr>
          <a:lstStyle>
            <a:lvl1pPr algn="r" rtl="1">
              <a:defRPr sz="3000" baseline="0">
                <a:solidFill>
                  <a:srgbClr val="3796BF"/>
                </a:solidFill>
                <a:effectLst/>
                <a:cs typeface="B Titr" panose="00000700000000000000" pitchFamily="2" charset="-78"/>
              </a:defRPr>
            </a:lvl1pPr>
          </a:lstStyle>
          <a:p>
            <a:r>
              <a:rPr lang="fa-IR" dirty="0"/>
              <a:t>عنوان اسلاید</a:t>
            </a:r>
          </a:p>
        </p:txBody>
      </p:sp>
      <p:sp>
        <p:nvSpPr>
          <p:cNvPr id="21" name="Google Shape;104;p7"/>
          <p:cNvSpPr txBox="1">
            <a:spLocks noGrp="1"/>
          </p:cNvSpPr>
          <p:nvPr userDrawn="1">
            <p:ph type="sldNum" idx="12"/>
          </p:nvPr>
        </p:nvSpPr>
        <p:spPr>
          <a:xfrm>
            <a:off x="269008" y="4632499"/>
            <a:ext cx="548700" cy="37876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buNone/>
              <a:defRPr sz="1200">
                <a:solidFill>
                  <a:srgbClr val="1C4C62"/>
                </a:solidFill>
              </a:defRPr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1 column" preserve="1" userDrawn="1">
  <p:cSld name="1_Title + 1 column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5195888" y="0"/>
            <a:ext cx="3948112" cy="51435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txBody>
          <a:bodyPr/>
          <a:lstStyle/>
          <a:p>
            <a:endParaRPr lang="fa-IR" dirty="0"/>
          </a:p>
        </p:txBody>
      </p:sp>
      <p:grpSp>
        <p:nvGrpSpPr>
          <p:cNvPr id="55" name="Google Shape;55;p5"/>
          <p:cNvGrpSpPr/>
          <p:nvPr/>
        </p:nvGrpSpPr>
        <p:grpSpPr>
          <a:xfrm flipH="1">
            <a:off x="0" y="3196780"/>
            <a:ext cx="2324912" cy="2257939"/>
            <a:chOff x="6172200" y="2656118"/>
            <a:chExt cx="2971754" cy="2886151"/>
          </a:xfrm>
        </p:grpSpPr>
        <p:sp>
          <p:nvSpPr>
            <p:cNvPr id="56" name="Google Shape;56;p5"/>
            <p:cNvSpPr/>
            <p:nvPr/>
          </p:nvSpPr>
          <p:spPr>
            <a:xfrm rot="9208626" flipH="1">
              <a:off x="6704904" y="4110434"/>
              <a:ext cx="484232" cy="1204006"/>
            </a:xfrm>
            <a:prstGeom prst="flowChartManualInput">
              <a:avLst/>
            </a:prstGeom>
            <a:solidFill>
              <a:srgbClr val="4BB5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" name="Google Shape;57;p5"/>
            <p:cNvSpPr/>
            <p:nvPr/>
          </p:nvSpPr>
          <p:spPr>
            <a:xfrm rot="9208633" flipH="1">
              <a:off x="7804300" y="3279013"/>
              <a:ext cx="877624" cy="2182136"/>
            </a:xfrm>
            <a:prstGeom prst="flowChartManualInput">
              <a:avLst/>
            </a:prstGeom>
            <a:solidFill>
              <a:srgbClr val="81D1E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" name="Google Shape;58;p5"/>
            <p:cNvSpPr/>
            <p:nvPr/>
          </p:nvSpPr>
          <p:spPr>
            <a:xfrm rot="9208606" flipH="1">
              <a:off x="7481789" y="4276913"/>
              <a:ext cx="408796" cy="1016449"/>
            </a:xfrm>
            <a:prstGeom prst="flowChartManualInput">
              <a:avLst/>
            </a:prstGeom>
            <a:solidFill>
              <a:srgbClr val="FF99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" name="Google Shape;59;p5"/>
            <p:cNvSpPr/>
            <p:nvPr/>
          </p:nvSpPr>
          <p:spPr>
            <a:xfrm rot="9208678" flipH="1">
              <a:off x="6287617" y="4657701"/>
              <a:ext cx="229660" cy="571018"/>
            </a:xfrm>
            <a:prstGeom prst="flowChartManualInput">
              <a:avLst/>
            </a:prstGeom>
            <a:solidFill>
              <a:srgbClr val="3796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" name="Google Shape;60;p5"/>
            <p:cNvSpPr/>
            <p:nvPr/>
          </p:nvSpPr>
          <p:spPr>
            <a:xfrm>
              <a:off x="8289303" y="2656118"/>
              <a:ext cx="854651" cy="1929080"/>
            </a:xfrm>
            <a:custGeom>
              <a:avLst/>
              <a:gdLst/>
              <a:ahLst/>
              <a:cxnLst/>
              <a:rect l="l" t="t" r="r" b="b"/>
              <a:pathLst>
                <a:path w="37596" h="84860" extrusionOk="0">
                  <a:moveTo>
                    <a:pt x="19066" y="0"/>
                  </a:moveTo>
                  <a:lnTo>
                    <a:pt x="0" y="9130"/>
                  </a:lnTo>
                  <a:lnTo>
                    <a:pt x="37596" y="84860"/>
                  </a:lnTo>
                  <a:lnTo>
                    <a:pt x="37596" y="37328"/>
                  </a:lnTo>
                  <a:close/>
                </a:path>
              </a:pathLst>
            </a:custGeom>
            <a:solidFill>
              <a:srgbClr val="3796BF"/>
            </a:solidFill>
            <a:ln>
              <a:noFill/>
            </a:ln>
          </p:spPr>
        </p:sp>
      </p:grpSp>
      <p:sp>
        <p:nvSpPr>
          <p:cNvPr id="18" name="Content Placeholder 2"/>
          <p:cNvSpPr>
            <a:spLocks noGrp="1"/>
          </p:cNvSpPr>
          <p:nvPr userDrawn="1">
            <p:ph idx="1" hasCustomPrompt="1"/>
          </p:nvPr>
        </p:nvSpPr>
        <p:spPr>
          <a:xfrm>
            <a:off x="861102" y="1328036"/>
            <a:ext cx="3798448" cy="2886017"/>
          </a:xfrm>
          <a:prstGeom prst="rect">
            <a:avLst/>
          </a:prstGeom>
        </p:spPr>
        <p:txBody>
          <a:bodyPr>
            <a:normAutofit/>
          </a:bodyPr>
          <a:lstStyle>
            <a:lvl1pPr algn="just" rtl="1">
              <a:lnSpc>
                <a:spcPct val="125000"/>
              </a:lnSpc>
              <a:spcBef>
                <a:spcPts val="0"/>
              </a:spcBef>
              <a:spcAft>
                <a:spcPts val="600"/>
              </a:spcAft>
              <a:defRPr sz="1800" baseline="0">
                <a:solidFill>
                  <a:schemeClr val="tx1">
                    <a:lumMod val="85000"/>
                    <a:lumOff val="15000"/>
                  </a:schemeClr>
                </a:solidFill>
                <a:cs typeface="B Nazanin" panose="00000400000000000000" pitchFamily="2" charset="-78"/>
              </a:defRPr>
            </a:lvl1pPr>
            <a:lvl2pPr algn="just" rtl="1">
              <a:lnSpc>
                <a:spcPct val="125000"/>
              </a:lnSpc>
              <a:spcBef>
                <a:spcPts val="0"/>
              </a:spcBef>
              <a:spcAft>
                <a:spcPts val="600"/>
              </a:spcAft>
              <a:defRPr sz="1800">
                <a:solidFill>
                  <a:schemeClr val="tx1">
                    <a:lumMod val="85000"/>
                    <a:lumOff val="15000"/>
                  </a:schemeClr>
                </a:solidFill>
                <a:cs typeface="B Nazanin" panose="00000400000000000000" pitchFamily="2" charset="-78"/>
              </a:defRPr>
            </a:lvl2pPr>
            <a:lvl3pPr algn="just" rtl="1">
              <a:lnSpc>
                <a:spcPct val="125000"/>
              </a:lnSpc>
              <a:spcBef>
                <a:spcPts val="0"/>
              </a:spcBef>
              <a:spcAft>
                <a:spcPts val="600"/>
              </a:spcAft>
              <a:defRPr sz="1600">
                <a:solidFill>
                  <a:schemeClr val="tx1">
                    <a:lumMod val="85000"/>
                    <a:lumOff val="15000"/>
                  </a:schemeClr>
                </a:solidFill>
                <a:cs typeface="B Nazanin" panose="00000400000000000000" pitchFamily="2" charset="-78"/>
              </a:defRPr>
            </a:lvl3pPr>
            <a:lvl4pPr algn="just" rtl="1">
              <a:lnSpc>
                <a:spcPct val="125000"/>
              </a:lnSpc>
              <a:spcBef>
                <a:spcPts val="0"/>
              </a:spcBef>
              <a:spcAft>
                <a:spcPts val="600"/>
              </a:spcAft>
              <a:defRPr sz="1600">
                <a:solidFill>
                  <a:schemeClr val="tx1">
                    <a:lumMod val="85000"/>
                    <a:lumOff val="15000"/>
                  </a:schemeClr>
                </a:solidFill>
                <a:cs typeface="B Nazanin" panose="00000400000000000000" pitchFamily="2" charset="-78"/>
              </a:defRPr>
            </a:lvl4pPr>
            <a:lvl5pPr algn="just" rtl="1">
              <a:lnSpc>
                <a:spcPct val="130000"/>
              </a:lnSpc>
              <a:spcAft>
                <a:spcPts val="600"/>
              </a:spcAft>
              <a:defRPr>
                <a:solidFill>
                  <a:srgbClr val="002060"/>
                </a:solidFill>
                <a:cs typeface="B Nazanin" panose="00000400000000000000" pitchFamily="2" charset="-78"/>
              </a:defRPr>
            </a:lvl5pPr>
          </a:lstStyle>
          <a:p>
            <a:pPr lvl="0"/>
            <a:r>
              <a:rPr lang="fa-IR" dirty="0"/>
              <a:t>متن را بنویسید....</a:t>
            </a:r>
          </a:p>
          <a:p>
            <a:pPr lvl="1"/>
            <a:r>
              <a:rPr lang="fa-IR" dirty="0"/>
              <a:t>متن</a:t>
            </a:r>
          </a:p>
          <a:p>
            <a:pPr lvl="2"/>
            <a:r>
              <a:rPr lang="fa-IR" dirty="0"/>
              <a:t>متن</a:t>
            </a:r>
          </a:p>
          <a:p>
            <a:pPr lvl="3"/>
            <a:r>
              <a:rPr lang="fa-IR" dirty="0"/>
              <a:t>متن</a:t>
            </a:r>
            <a:endParaRPr lang="en-US" dirty="0"/>
          </a:p>
        </p:txBody>
      </p:sp>
      <p:sp>
        <p:nvSpPr>
          <p:cNvPr id="19" name="Title 1"/>
          <p:cNvSpPr>
            <a:spLocks noGrp="1"/>
          </p:cNvSpPr>
          <p:nvPr userDrawn="1">
            <p:ph type="title" hasCustomPrompt="1"/>
          </p:nvPr>
        </p:nvSpPr>
        <p:spPr>
          <a:xfrm>
            <a:off x="861101" y="671208"/>
            <a:ext cx="3798449" cy="634881"/>
          </a:xfrm>
          <a:prstGeom prst="rect">
            <a:avLst/>
          </a:prstGeom>
        </p:spPr>
        <p:txBody>
          <a:bodyPr>
            <a:noAutofit/>
          </a:bodyPr>
          <a:lstStyle>
            <a:lvl1pPr algn="ctr" rtl="1">
              <a:defRPr sz="3200" baseline="0">
                <a:solidFill>
                  <a:srgbClr val="3796BF"/>
                </a:solidFill>
                <a:effectLst/>
                <a:cs typeface="B Titr" panose="00000700000000000000" pitchFamily="2" charset="-78"/>
              </a:defRPr>
            </a:lvl1pPr>
          </a:lstStyle>
          <a:p>
            <a:r>
              <a:rPr lang="fa-IR" dirty="0"/>
              <a:t>عنوان اسلاید</a:t>
            </a:r>
          </a:p>
        </p:txBody>
      </p:sp>
      <p:sp>
        <p:nvSpPr>
          <p:cNvPr id="20" name="Google Shape;104;p7"/>
          <p:cNvSpPr txBox="1">
            <a:spLocks noGrp="1"/>
          </p:cNvSpPr>
          <p:nvPr>
            <p:ph type="sldNum" idx="12"/>
          </p:nvPr>
        </p:nvSpPr>
        <p:spPr>
          <a:xfrm>
            <a:off x="269008" y="4632499"/>
            <a:ext cx="548700" cy="37876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buNone/>
              <a:defRPr sz="1200">
                <a:solidFill>
                  <a:srgbClr val="1C4C62"/>
                </a:solidFill>
              </a:defRPr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 dirty="0"/>
          </a:p>
        </p:txBody>
      </p:sp>
    </p:spTree>
    <p:extLst>
      <p:ext uri="{BB962C8B-B14F-4D97-AF65-F5344CB8AC3E}">
        <p14:creationId xmlns:p14="http://schemas.microsoft.com/office/powerpoint/2010/main" val="40336178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3 columns" preserve="1" userDrawn="1">
  <p:cSld name="1_Title + 3 columns"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8" name="Google Shape;88;p7"/>
          <p:cNvGrpSpPr/>
          <p:nvPr/>
        </p:nvGrpSpPr>
        <p:grpSpPr>
          <a:xfrm flipH="1">
            <a:off x="-1" y="3181575"/>
            <a:ext cx="2352192" cy="2284388"/>
            <a:chOff x="6172200" y="2656118"/>
            <a:chExt cx="2971754" cy="2886151"/>
          </a:xfrm>
        </p:grpSpPr>
        <p:sp>
          <p:nvSpPr>
            <p:cNvPr id="89" name="Google Shape;89;p7"/>
            <p:cNvSpPr/>
            <p:nvPr/>
          </p:nvSpPr>
          <p:spPr>
            <a:xfrm rot="9208626" flipH="1">
              <a:off x="6704904" y="4110434"/>
              <a:ext cx="484232" cy="1204006"/>
            </a:xfrm>
            <a:prstGeom prst="flowChartManualInput">
              <a:avLst/>
            </a:prstGeom>
            <a:solidFill>
              <a:srgbClr val="4BB5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" name="Google Shape;90;p7"/>
            <p:cNvSpPr/>
            <p:nvPr/>
          </p:nvSpPr>
          <p:spPr>
            <a:xfrm rot="9208633" flipH="1">
              <a:off x="7804300" y="3279013"/>
              <a:ext cx="877624" cy="2182136"/>
            </a:xfrm>
            <a:prstGeom prst="flowChartManualInput">
              <a:avLst/>
            </a:prstGeom>
            <a:solidFill>
              <a:srgbClr val="81D1E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" name="Google Shape;91;p7"/>
            <p:cNvSpPr/>
            <p:nvPr/>
          </p:nvSpPr>
          <p:spPr>
            <a:xfrm rot="9208606" flipH="1">
              <a:off x="7481789" y="4276913"/>
              <a:ext cx="408796" cy="1016449"/>
            </a:xfrm>
            <a:prstGeom prst="flowChartManualInput">
              <a:avLst/>
            </a:prstGeom>
            <a:solidFill>
              <a:srgbClr val="FF99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" name="Google Shape;92;p7"/>
            <p:cNvSpPr/>
            <p:nvPr/>
          </p:nvSpPr>
          <p:spPr>
            <a:xfrm rot="9208678" flipH="1">
              <a:off x="6287617" y="4657701"/>
              <a:ext cx="229660" cy="571018"/>
            </a:xfrm>
            <a:prstGeom prst="flowChartManualInput">
              <a:avLst/>
            </a:prstGeom>
            <a:solidFill>
              <a:srgbClr val="3796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" name="Google Shape;93;p7"/>
            <p:cNvSpPr/>
            <p:nvPr/>
          </p:nvSpPr>
          <p:spPr>
            <a:xfrm>
              <a:off x="8289303" y="2656118"/>
              <a:ext cx="854651" cy="1929080"/>
            </a:xfrm>
            <a:custGeom>
              <a:avLst/>
              <a:gdLst/>
              <a:ahLst/>
              <a:cxnLst/>
              <a:rect l="l" t="t" r="r" b="b"/>
              <a:pathLst>
                <a:path w="37596" h="84860" extrusionOk="0">
                  <a:moveTo>
                    <a:pt x="19066" y="0"/>
                  </a:moveTo>
                  <a:lnTo>
                    <a:pt x="0" y="9130"/>
                  </a:lnTo>
                  <a:lnTo>
                    <a:pt x="37596" y="84860"/>
                  </a:lnTo>
                  <a:lnTo>
                    <a:pt x="37596" y="37328"/>
                  </a:lnTo>
                  <a:close/>
                </a:path>
              </a:pathLst>
            </a:custGeom>
            <a:solidFill>
              <a:srgbClr val="3796BF"/>
            </a:solidFill>
            <a:ln>
              <a:noFill/>
            </a:ln>
          </p:spPr>
        </p:sp>
      </p:grpSp>
      <p:grpSp>
        <p:nvGrpSpPr>
          <p:cNvPr id="94" name="Google Shape;94;p7"/>
          <p:cNvGrpSpPr/>
          <p:nvPr/>
        </p:nvGrpSpPr>
        <p:grpSpPr>
          <a:xfrm flipH="1">
            <a:off x="6980392" y="-228027"/>
            <a:ext cx="2163606" cy="1347300"/>
            <a:chOff x="-32" y="-215963"/>
            <a:chExt cx="2163561" cy="1347300"/>
          </a:xfrm>
        </p:grpSpPr>
        <p:sp>
          <p:nvSpPr>
            <p:cNvPr id="95" name="Google Shape;95;p7"/>
            <p:cNvSpPr/>
            <p:nvPr/>
          </p:nvSpPr>
          <p:spPr>
            <a:xfrm rot="-1591408" flipH="1">
              <a:off x="1362169" y="-63166"/>
              <a:ext cx="205103" cy="509980"/>
            </a:xfrm>
            <a:prstGeom prst="flowChartManualInput">
              <a:avLst/>
            </a:prstGeom>
            <a:solidFill>
              <a:srgbClr val="3796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" name="Google Shape;96;p7"/>
            <p:cNvSpPr/>
            <p:nvPr/>
          </p:nvSpPr>
          <p:spPr>
            <a:xfrm rot="-1591371" flipH="1">
              <a:off x="239463" y="-151890"/>
              <a:ext cx="434754" cy="1080980"/>
            </a:xfrm>
            <a:prstGeom prst="flowChartManualInput">
              <a:avLst/>
            </a:prstGeom>
            <a:solidFill>
              <a:srgbClr val="FF99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" name="Google Shape;97;p7"/>
            <p:cNvSpPr/>
            <p:nvPr/>
          </p:nvSpPr>
          <p:spPr>
            <a:xfrm rot="-1591339" flipH="1">
              <a:off x="892401" y="-169347"/>
              <a:ext cx="504374" cy="1254067"/>
            </a:xfrm>
            <a:prstGeom prst="flowChartManualInput">
              <a:avLst/>
            </a:prstGeom>
            <a:solidFill>
              <a:srgbClr val="81D1E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" name="Google Shape;98;p7"/>
            <p:cNvSpPr/>
            <p:nvPr/>
          </p:nvSpPr>
          <p:spPr>
            <a:xfrm rot="-1591322" flipH="1">
              <a:off x="1818452" y="-76292"/>
              <a:ext cx="229660" cy="571018"/>
            </a:xfrm>
            <a:prstGeom prst="flowChartManualInput">
              <a:avLst/>
            </a:prstGeom>
            <a:solidFill>
              <a:srgbClr val="4BB5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" name="Google Shape;99;p7"/>
            <p:cNvSpPr/>
            <p:nvPr/>
          </p:nvSpPr>
          <p:spPr>
            <a:xfrm rot="10800000">
              <a:off x="-32" y="70725"/>
              <a:ext cx="380284" cy="858147"/>
            </a:xfrm>
            <a:custGeom>
              <a:avLst/>
              <a:gdLst/>
              <a:ahLst/>
              <a:cxnLst/>
              <a:rect l="l" t="t" r="r" b="b"/>
              <a:pathLst>
                <a:path w="37596" h="84860" extrusionOk="0">
                  <a:moveTo>
                    <a:pt x="19066" y="0"/>
                  </a:moveTo>
                  <a:lnTo>
                    <a:pt x="0" y="9130"/>
                  </a:lnTo>
                  <a:lnTo>
                    <a:pt x="37596" y="84860"/>
                  </a:lnTo>
                  <a:lnTo>
                    <a:pt x="37596" y="37328"/>
                  </a:lnTo>
                  <a:close/>
                </a:path>
              </a:pathLst>
            </a:custGeom>
            <a:solidFill>
              <a:srgbClr val="4BB5D9"/>
            </a:solidFill>
            <a:ln>
              <a:noFill/>
            </a:ln>
          </p:spPr>
        </p:sp>
      </p:grpSp>
      <p:sp>
        <p:nvSpPr>
          <p:cNvPr id="104" name="Google Shape;104;p7"/>
          <p:cNvSpPr txBox="1">
            <a:spLocks noGrp="1"/>
          </p:cNvSpPr>
          <p:nvPr userDrawn="1">
            <p:ph type="sldNum" idx="12"/>
          </p:nvPr>
        </p:nvSpPr>
        <p:spPr>
          <a:xfrm>
            <a:off x="269008" y="4632499"/>
            <a:ext cx="548700" cy="37876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buNone/>
              <a:defRPr sz="1200">
                <a:solidFill>
                  <a:srgbClr val="1C4C62"/>
                </a:solidFill>
              </a:defRPr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 dirty="0"/>
          </a:p>
        </p:txBody>
      </p:sp>
      <p:sp>
        <p:nvSpPr>
          <p:cNvPr id="20" name="Content Placeholder 2"/>
          <p:cNvSpPr>
            <a:spLocks noGrp="1"/>
          </p:cNvSpPr>
          <p:nvPr userDrawn="1">
            <p:ph idx="1" hasCustomPrompt="1"/>
          </p:nvPr>
        </p:nvSpPr>
        <p:spPr>
          <a:xfrm>
            <a:off x="861101" y="1328036"/>
            <a:ext cx="7421799" cy="3200868"/>
          </a:xfrm>
          <a:prstGeom prst="rect">
            <a:avLst/>
          </a:prstGeom>
        </p:spPr>
        <p:txBody>
          <a:bodyPr>
            <a:normAutofit/>
          </a:bodyPr>
          <a:lstStyle>
            <a:lvl1pPr algn="just" rtl="1">
              <a:lnSpc>
                <a:spcPct val="125000"/>
              </a:lnSpc>
              <a:spcBef>
                <a:spcPts val="0"/>
              </a:spcBef>
              <a:spcAft>
                <a:spcPts val="600"/>
              </a:spcAft>
              <a:defRPr sz="1800" baseline="0">
                <a:solidFill>
                  <a:schemeClr val="tx1">
                    <a:lumMod val="85000"/>
                    <a:lumOff val="15000"/>
                  </a:schemeClr>
                </a:solidFill>
                <a:cs typeface="B Nazanin" panose="00000400000000000000" pitchFamily="2" charset="-78"/>
              </a:defRPr>
            </a:lvl1pPr>
            <a:lvl2pPr algn="just" rtl="1">
              <a:lnSpc>
                <a:spcPct val="125000"/>
              </a:lnSpc>
              <a:spcBef>
                <a:spcPts val="0"/>
              </a:spcBef>
              <a:spcAft>
                <a:spcPts val="600"/>
              </a:spcAft>
              <a:defRPr sz="1800">
                <a:solidFill>
                  <a:schemeClr val="tx1">
                    <a:lumMod val="85000"/>
                    <a:lumOff val="15000"/>
                  </a:schemeClr>
                </a:solidFill>
                <a:cs typeface="B Nazanin" panose="00000400000000000000" pitchFamily="2" charset="-78"/>
              </a:defRPr>
            </a:lvl2pPr>
            <a:lvl3pPr algn="just" rtl="1">
              <a:lnSpc>
                <a:spcPct val="125000"/>
              </a:lnSpc>
              <a:spcBef>
                <a:spcPts val="0"/>
              </a:spcBef>
              <a:spcAft>
                <a:spcPts val="600"/>
              </a:spcAft>
              <a:defRPr sz="1600">
                <a:solidFill>
                  <a:schemeClr val="tx1">
                    <a:lumMod val="85000"/>
                    <a:lumOff val="15000"/>
                  </a:schemeClr>
                </a:solidFill>
                <a:cs typeface="B Nazanin" panose="00000400000000000000" pitchFamily="2" charset="-78"/>
              </a:defRPr>
            </a:lvl3pPr>
            <a:lvl4pPr algn="just" rtl="1">
              <a:lnSpc>
                <a:spcPct val="125000"/>
              </a:lnSpc>
              <a:spcBef>
                <a:spcPts val="0"/>
              </a:spcBef>
              <a:spcAft>
                <a:spcPts val="600"/>
              </a:spcAft>
              <a:defRPr sz="1600">
                <a:solidFill>
                  <a:schemeClr val="tx1">
                    <a:lumMod val="85000"/>
                    <a:lumOff val="15000"/>
                  </a:schemeClr>
                </a:solidFill>
                <a:cs typeface="B Nazanin" panose="00000400000000000000" pitchFamily="2" charset="-78"/>
              </a:defRPr>
            </a:lvl4pPr>
            <a:lvl5pPr algn="just" rtl="1">
              <a:lnSpc>
                <a:spcPct val="130000"/>
              </a:lnSpc>
              <a:spcAft>
                <a:spcPts val="600"/>
              </a:spcAft>
              <a:defRPr>
                <a:solidFill>
                  <a:srgbClr val="002060"/>
                </a:solidFill>
                <a:cs typeface="B Nazanin" panose="00000400000000000000" pitchFamily="2" charset="-78"/>
              </a:defRPr>
            </a:lvl5pPr>
          </a:lstStyle>
          <a:p>
            <a:pPr lvl="0"/>
            <a:r>
              <a:rPr lang="fa-IR" dirty="0"/>
              <a:t>متن را بنویسید....</a:t>
            </a:r>
          </a:p>
          <a:p>
            <a:pPr lvl="1"/>
            <a:r>
              <a:rPr lang="fa-IR" dirty="0"/>
              <a:t>متن</a:t>
            </a:r>
          </a:p>
          <a:p>
            <a:pPr lvl="2"/>
            <a:r>
              <a:rPr lang="fa-IR" dirty="0"/>
              <a:t>متن</a:t>
            </a:r>
          </a:p>
          <a:p>
            <a:pPr lvl="3"/>
            <a:r>
              <a:rPr lang="fa-IR" dirty="0"/>
              <a:t>متن</a:t>
            </a:r>
            <a:endParaRPr lang="en-US" dirty="0"/>
          </a:p>
        </p:txBody>
      </p:sp>
      <p:sp>
        <p:nvSpPr>
          <p:cNvPr id="21" name="Title 1"/>
          <p:cNvSpPr>
            <a:spLocks noGrp="1"/>
          </p:cNvSpPr>
          <p:nvPr userDrawn="1">
            <p:ph type="title" hasCustomPrompt="1"/>
          </p:nvPr>
        </p:nvSpPr>
        <p:spPr>
          <a:xfrm>
            <a:off x="861101" y="456118"/>
            <a:ext cx="6072231" cy="721217"/>
          </a:xfrm>
          <a:prstGeom prst="rect">
            <a:avLst/>
          </a:prstGeom>
        </p:spPr>
        <p:txBody>
          <a:bodyPr>
            <a:noAutofit/>
          </a:bodyPr>
          <a:lstStyle>
            <a:lvl1pPr algn="r" rtl="1">
              <a:defRPr sz="3000" baseline="0">
                <a:solidFill>
                  <a:srgbClr val="3796BF"/>
                </a:solidFill>
                <a:effectLst/>
                <a:cs typeface="B Titr" panose="00000700000000000000" pitchFamily="2" charset="-78"/>
              </a:defRPr>
            </a:lvl1pPr>
          </a:lstStyle>
          <a:p>
            <a:r>
              <a:rPr lang="fa-IR" dirty="0"/>
              <a:t>عنوان اسلاید</a:t>
            </a:r>
          </a:p>
        </p:txBody>
      </p:sp>
    </p:spTree>
    <p:extLst>
      <p:ext uri="{BB962C8B-B14F-4D97-AF65-F5344CB8AC3E}">
        <p14:creationId xmlns:p14="http://schemas.microsoft.com/office/powerpoint/2010/main" val="24487554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2 columns" userDrawn="1">
  <p:cSld name="Title + 2 columns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6"/>
          <p:cNvSpPr/>
          <p:nvPr/>
        </p:nvSpPr>
        <p:spPr>
          <a:xfrm flipH="1">
            <a:off x="8686800" y="4674850"/>
            <a:ext cx="468600" cy="468600"/>
          </a:xfrm>
          <a:prstGeom prst="rtTriangl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30" name="Google Shape;30;p6"/>
          <p:cNvSpPr/>
          <p:nvPr/>
        </p:nvSpPr>
        <p:spPr>
          <a:xfrm rot="5400000">
            <a:off x="-100350" y="724485"/>
            <a:ext cx="468600" cy="267900"/>
          </a:xfrm>
          <a:prstGeom prst="triangle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34" name="Google Shape;34;p6"/>
          <p:cNvSpPr txBox="1">
            <a:spLocks noGrp="1"/>
          </p:cNvSpPr>
          <p:nvPr>
            <p:ph type="sldNum" idx="12"/>
          </p:nvPr>
        </p:nvSpPr>
        <p:spPr>
          <a:xfrm>
            <a:off x="8649025" y="4636750"/>
            <a:ext cx="456900" cy="4686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4578723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userDrawn="1">
  <p:cSld name="Title only"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8"/>
          <p:cNvSpPr/>
          <p:nvPr/>
        </p:nvSpPr>
        <p:spPr>
          <a:xfrm flipH="1">
            <a:off x="8686800" y="4674850"/>
            <a:ext cx="468600" cy="468600"/>
          </a:xfrm>
          <a:prstGeom prst="rtTriangl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45" name="Google Shape;45;p8"/>
          <p:cNvSpPr/>
          <p:nvPr/>
        </p:nvSpPr>
        <p:spPr>
          <a:xfrm rot="5400000">
            <a:off x="-100350" y="724485"/>
            <a:ext cx="468600" cy="267900"/>
          </a:xfrm>
          <a:prstGeom prst="triangle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47" name="Google Shape;47;p8"/>
          <p:cNvSpPr txBox="1">
            <a:spLocks noGrp="1"/>
          </p:cNvSpPr>
          <p:nvPr>
            <p:ph type="sldNum" idx="12"/>
          </p:nvPr>
        </p:nvSpPr>
        <p:spPr>
          <a:xfrm>
            <a:off x="8649025" y="4636750"/>
            <a:ext cx="456900" cy="4686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8246203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0"/>
          <p:cNvSpPr/>
          <p:nvPr/>
        </p:nvSpPr>
        <p:spPr>
          <a:xfrm flipH="1">
            <a:off x="8686800" y="4674850"/>
            <a:ext cx="468600" cy="468600"/>
          </a:xfrm>
          <a:prstGeom prst="rtTriangl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55" name="Google Shape;55;p10"/>
          <p:cNvSpPr txBox="1">
            <a:spLocks noGrp="1"/>
          </p:cNvSpPr>
          <p:nvPr>
            <p:ph type="sldNum" idx="12"/>
          </p:nvPr>
        </p:nvSpPr>
        <p:spPr>
          <a:xfrm>
            <a:off x="8649025" y="4636750"/>
            <a:ext cx="456900" cy="4686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7141260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dk2" tx2="lt2" accent1="accent1" accent2="accent2" accent3="accent3" accent4="accent4" accent5="accent5" accent6="accent6" hlink="hlink" folHlink="folHlink"/>
  <p:sldLayoutIdLst>
    <p:sldLayoutId id="2147483663" r:id="rId1"/>
    <p:sldLayoutId id="2147483648" r:id="rId2"/>
    <p:sldLayoutId id="2147483651" r:id="rId3"/>
    <p:sldLayoutId id="2147483660" r:id="rId4"/>
    <p:sldLayoutId id="2147483659" r:id="rId5"/>
    <p:sldLayoutId id="2147483664" r:id="rId6"/>
    <p:sldLayoutId id="2147483665" r:id="rId7"/>
    <p:sldLayoutId id="2147483666" r:id="rId8"/>
  </p:sldLayoutIdLst>
  <p:transition>
    <p:fade thruBlk="1"/>
  </p:transition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2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37" name="Rectangle 2636">
            <a:extLst>
              <a:ext uri="{FF2B5EF4-FFF2-40B4-BE49-F238E27FC236}">
                <a16:creationId xmlns:a16="http://schemas.microsoft.com/office/drawing/2014/main" id="{61777145-94F5-952A-5220-08447565C4CB}"/>
              </a:ext>
            </a:extLst>
          </p:cNvPr>
          <p:cNvSpPr>
            <a:spLocks/>
          </p:cNvSpPr>
          <p:nvPr/>
        </p:nvSpPr>
        <p:spPr>
          <a:xfrm>
            <a:off x="0" y="-11039"/>
            <a:ext cx="9144000" cy="5143500"/>
          </a:xfrm>
          <a:prstGeom prst="rect">
            <a:avLst/>
          </a:prstGeom>
          <a:solidFill>
            <a:srgbClr val="E7E7E7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50" dirty="0"/>
          </a:p>
        </p:txBody>
      </p:sp>
      <p:grpSp>
        <p:nvGrpSpPr>
          <p:cNvPr id="2524" name="Google Shape;2524;p28"/>
          <p:cNvGrpSpPr/>
          <p:nvPr/>
        </p:nvGrpSpPr>
        <p:grpSpPr>
          <a:xfrm>
            <a:off x="2322375" y="96592"/>
            <a:ext cx="4499250" cy="4950317"/>
            <a:chOff x="3054150" y="3253800"/>
            <a:chExt cx="1683725" cy="1852525"/>
          </a:xfrm>
          <a:solidFill>
            <a:srgbClr val="002E40"/>
          </a:solidFill>
        </p:grpSpPr>
        <p:sp>
          <p:nvSpPr>
            <p:cNvPr id="2525" name="Google Shape;2525;p28"/>
            <p:cNvSpPr/>
            <p:nvPr/>
          </p:nvSpPr>
          <p:spPr>
            <a:xfrm>
              <a:off x="3054150" y="3253800"/>
              <a:ext cx="1683725" cy="1852525"/>
            </a:xfrm>
            <a:custGeom>
              <a:avLst/>
              <a:gdLst/>
              <a:ahLst/>
              <a:cxnLst/>
              <a:rect l="l" t="t" r="r" b="b"/>
              <a:pathLst>
                <a:path w="67349" h="74101" extrusionOk="0">
                  <a:moveTo>
                    <a:pt x="33671" y="1196"/>
                  </a:moveTo>
                  <a:cubicBezTo>
                    <a:pt x="34348" y="2058"/>
                    <a:pt x="35959" y="3775"/>
                    <a:pt x="38759" y="4881"/>
                  </a:cubicBezTo>
                  <a:cubicBezTo>
                    <a:pt x="40619" y="5613"/>
                    <a:pt x="41308" y="7585"/>
                    <a:pt x="41398" y="8103"/>
                  </a:cubicBezTo>
                  <a:lnTo>
                    <a:pt x="41398" y="8304"/>
                  </a:lnTo>
                  <a:cubicBezTo>
                    <a:pt x="41398" y="8436"/>
                    <a:pt x="41458" y="8560"/>
                    <a:pt x="41558" y="8644"/>
                  </a:cubicBezTo>
                  <a:cubicBezTo>
                    <a:pt x="41640" y="8707"/>
                    <a:pt x="41739" y="8743"/>
                    <a:pt x="41837" y="8743"/>
                  </a:cubicBezTo>
                  <a:cubicBezTo>
                    <a:pt x="41867" y="8743"/>
                    <a:pt x="41898" y="8739"/>
                    <a:pt x="41927" y="8732"/>
                  </a:cubicBezTo>
                  <a:cubicBezTo>
                    <a:pt x="42616" y="8578"/>
                    <a:pt x="43300" y="8501"/>
                    <a:pt x="43971" y="8501"/>
                  </a:cubicBezTo>
                  <a:cubicBezTo>
                    <a:pt x="48797" y="8501"/>
                    <a:pt x="52887" y="12268"/>
                    <a:pt x="53285" y="17077"/>
                  </a:cubicBezTo>
                  <a:cubicBezTo>
                    <a:pt x="53309" y="17304"/>
                    <a:pt x="53487" y="17475"/>
                    <a:pt x="53713" y="17482"/>
                  </a:cubicBezTo>
                  <a:cubicBezTo>
                    <a:pt x="58812" y="17618"/>
                    <a:pt x="62812" y="21726"/>
                    <a:pt x="62812" y="26826"/>
                  </a:cubicBezTo>
                  <a:cubicBezTo>
                    <a:pt x="62812" y="27580"/>
                    <a:pt x="62712" y="28359"/>
                    <a:pt x="62510" y="29144"/>
                  </a:cubicBezTo>
                  <a:cubicBezTo>
                    <a:pt x="62468" y="29315"/>
                    <a:pt x="62534" y="29493"/>
                    <a:pt x="62677" y="29600"/>
                  </a:cubicBezTo>
                  <a:cubicBezTo>
                    <a:pt x="65089" y="31390"/>
                    <a:pt x="66468" y="34129"/>
                    <a:pt x="66468" y="37113"/>
                  </a:cubicBezTo>
                  <a:cubicBezTo>
                    <a:pt x="66468" y="40085"/>
                    <a:pt x="65095" y="42813"/>
                    <a:pt x="62700" y="44608"/>
                  </a:cubicBezTo>
                  <a:cubicBezTo>
                    <a:pt x="62557" y="44709"/>
                    <a:pt x="62491" y="44888"/>
                    <a:pt x="62534" y="45060"/>
                  </a:cubicBezTo>
                  <a:cubicBezTo>
                    <a:pt x="62718" y="45815"/>
                    <a:pt x="62812" y="46558"/>
                    <a:pt x="62812" y="47283"/>
                  </a:cubicBezTo>
                  <a:cubicBezTo>
                    <a:pt x="62812" y="52097"/>
                    <a:pt x="59205" y="56097"/>
                    <a:pt x="54420" y="56590"/>
                  </a:cubicBezTo>
                  <a:cubicBezTo>
                    <a:pt x="54313" y="56596"/>
                    <a:pt x="54218" y="56650"/>
                    <a:pt x="54141" y="56722"/>
                  </a:cubicBezTo>
                  <a:cubicBezTo>
                    <a:pt x="53855" y="57031"/>
                    <a:pt x="53583" y="57309"/>
                    <a:pt x="53309" y="57577"/>
                  </a:cubicBezTo>
                  <a:cubicBezTo>
                    <a:pt x="53243" y="57643"/>
                    <a:pt x="53202" y="57726"/>
                    <a:pt x="53184" y="57816"/>
                  </a:cubicBezTo>
                  <a:cubicBezTo>
                    <a:pt x="52423" y="62326"/>
                    <a:pt x="48548" y="65601"/>
                    <a:pt x="43971" y="65601"/>
                  </a:cubicBezTo>
                  <a:cubicBezTo>
                    <a:pt x="43300" y="65601"/>
                    <a:pt x="42616" y="65524"/>
                    <a:pt x="41927" y="65376"/>
                  </a:cubicBezTo>
                  <a:cubicBezTo>
                    <a:pt x="41895" y="65368"/>
                    <a:pt x="41863" y="65365"/>
                    <a:pt x="41830" y="65365"/>
                  </a:cubicBezTo>
                  <a:cubicBezTo>
                    <a:pt x="41734" y="65365"/>
                    <a:pt x="41638" y="65397"/>
                    <a:pt x="41558" y="65459"/>
                  </a:cubicBezTo>
                  <a:cubicBezTo>
                    <a:pt x="41458" y="65541"/>
                    <a:pt x="41398" y="65667"/>
                    <a:pt x="41398" y="65804"/>
                  </a:cubicBezTo>
                  <a:lnTo>
                    <a:pt x="41398" y="66005"/>
                  </a:lnTo>
                  <a:cubicBezTo>
                    <a:pt x="41308" y="66517"/>
                    <a:pt x="40619" y="68490"/>
                    <a:pt x="38759" y="69227"/>
                  </a:cubicBezTo>
                  <a:cubicBezTo>
                    <a:pt x="35959" y="70333"/>
                    <a:pt x="34348" y="72050"/>
                    <a:pt x="33671" y="72912"/>
                  </a:cubicBezTo>
                  <a:cubicBezTo>
                    <a:pt x="32999" y="72050"/>
                    <a:pt x="31388" y="70333"/>
                    <a:pt x="28590" y="69227"/>
                  </a:cubicBezTo>
                  <a:cubicBezTo>
                    <a:pt x="26730" y="68490"/>
                    <a:pt x="26039" y="66517"/>
                    <a:pt x="25951" y="66005"/>
                  </a:cubicBezTo>
                  <a:lnTo>
                    <a:pt x="25951" y="65804"/>
                  </a:lnTo>
                  <a:cubicBezTo>
                    <a:pt x="25951" y="65667"/>
                    <a:pt x="25891" y="65541"/>
                    <a:pt x="25790" y="65459"/>
                  </a:cubicBezTo>
                  <a:cubicBezTo>
                    <a:pt x="25710" y="65397"/>
                    <a:pt x="25613" y="65365"/>
                    <a:pt x="25515" y="65365"/>
                  </a:cubicBezTo>
                  <a:cubicBezTo>
                    <a:pt x="25482" y="65365"/>
                    <a:pt x="25449" y="65368"/>
                    <a:pt x="25416" y="65376"/>
                  </a:cubicBezTo>
                  <a:cubicBezTo>
                    <a:pt x="24733" y="65524"/>
                    <a:pt x="24042" y="65601"/>
                    <a:pt x="23377" y="65601"/>
                  </a:cubicBezTo>
                  <a:cubicBezTo>
                    <a:pt x="18800" y="65601"/>
                    <a:pt x="14926" y="62326"/>
                    <a:pt x="14164" y="57816"/>
                  </a:cubicBezTo>
                  <a:cubicBezTo>
                    <a:pt x="14147" y="57726"/>
                    <a:pt x="14105" y="57643"/>
                    <a:pt x="14034" y="57577"/>
                  </a:cubicBezTo>
                  <a:cubicBezTo>
                    <a:pt x="13766" y="57309"/>
                    <a:pt x="13492" y="57037"/>
                    <a:pt x="13201" y="56722"/>
                  </a:cubicBezTo>
                  <a:cubicBezTo>
                    <a:pt x="13130" y="56645"/>
                    <a:pt x="13035" y="56596"/>
                    <a:pt x="12928" y="56590"/>
                  </a:cubicBezTo>
                  <a:cubicBezTo>
                    <a:pt x="8143" y="56097"/>
                    <a:pt x="4535" y="52097"/>
                    <a:pt x="4535" y="47283"/>
                  </a:cubicBezTo>
                  <a:cubicBezTo>
                    <a:pt x="4535" y="46558"/>
                    <a:pt x="4631" y="45815"/>
                    <a:pt x="4809" y="45060"/>
                  </a:cubicBezTo>
                  <a:cubicBezTo>
                    <a:pt x="4850" y="44888"/>
                    <a:pt x="4790" y="44709"/>
                    <a:pt x="4648" y="44608"/>
                  </a:cubicBezTo>
                  <a:cubicBezTo>
                    <a:pt x="2253" y="42813"/>
                    <a:pt x="875" y="40085"/>
                    <a:pt x="875" y="37113"/>
                  </a:cubicBezTo>
                  <a:cubicBezTo>
                    <a:pt x="875" y="34129"/>
                    <a:pt x="2258" y="31390"/>
                    <a:pt x="4672" y="29600"/>
                  </a:cubicBezTo>
                  <a:cubicBezTo>
                    <a:pt x="4815" y="29493"/>
                    <a:pt x="4880" y="29315"/>
                    <a:pt x="4839" y="29144"/>
                  </a:cubicBezTo>
                  <a:cubicBezTo>
                    <a:pt x="4636" y="28359"/>
                    <a:pt x="4535" y="27580"/>
                    <a:pt x="4535" y="26826"/>
                  </a:cubicBezTo>
                  <a:cubicBezTo>
                    <a:pt x="4535" y="21726"/>
                    <a:pt x="8529" y="17618"/>
                    <a:pt x="13635" y="17482"/>
                  </a:cubicBezTo>
                  <a:cubicBezTo>
                    <a:pt x="13856" y="17475"/>
                    <a:pt x="14040" y="17304"/>
                    <a:pt x="14057" y="17077"/>
                  </a:cubicBezTo>
                  <a:cubicBezTo>
                    <a:pt x="14455" y="12268"/>
                    <a:pt x="18550" y="8501"/>
                    <a:pt x="23377" y="8501"/>
                  </a:cubicBezTo>
                  <a:cubicBezTo>
                    <a:pt x="24042" y="8501"/>
                    <a:pt x="24733" y="8578"/>
                    <a:pt x="25416" y="8732"/>
                  </a:cubicBezTo>
                  <a:cubicBezTo>
                    <a:pt x="25446" y="8739"/>
                    <a:pt x="25478" y="8743"/>
                    <a:pt x="25508" y="8743"/>
                  </a:cubicBezTo>
                  <a:cubicBezTo>
                    <a:pt x="25609" y="8743"/>
                    <a:pt x="25708" y="8707"/>
                    <a:pt x="25790" y="8644"/>
                  </a:cubicBezTo>
                  <a:cubicBezTo>
                    <a:pt x="25891" y="8560"/>
                    <a:pt x="25951" y="8436"/>
                    <a:pt x="25951" y="8304"/>
                  </a:cubicBezTo>
                  <a:lnTo>
                    <a:pt x="25951" y="8103"/>
                  </a:lnTo>
                  <a:cubicBezTo>
                    <a:pt x="26039" y="7585"/>
                    <a:pt x="26730" y="5613"/>
                    <a:pt x="28590" y="4881"/>
                  </a:cubicBezTo>
                  <a:cubicBezTo>
                    <a:pt x="31388" y="3775"/>
                    <a:pt x="32999" y="2058"/>
                    <a:pt x="33671" y="1196"/>
                  </a:cubicBezTo>
                  <a:close/>
                  <a:moveTo>
                    <a:pt x="33671" y="1"/>
                  </a:moveTo>
                  <a:cubicBezTo>
                    <a:pt x="33522" y="1"/>
                    <a:pt x="33380" y="85"/>
                    <a:pt x="33297" y="215"/>
                  </a:cubicBezTo>
                  <a:cubicBezTo>
                    <a:pt x="33284" y="239"/>
                    <a:pt x="31781" y="2675"/>
                    <a:pt x="28269" y="4061"/>
                  </a:cubicBezTo>
                  <a:cubicBezTo>
                    <a:pt x="26195" y="4881"/>
                    <a:pt x="25339" y="6878"/>
                    <a:pt x="25125" y="7775"/>
                  </a:cubicBezTo>
                  <a:cubicBezTo>
                    <a:pt x="24536" y="7675"/>
                    <a:pt x="23954" y="7621"/>
                    <a:pt x="23377" y="7621"/>
                  </a:cubicBezTo>
                  <a:cubicBezTo>
                    <a:pt x="20791" y="7621"/>
                    <a:pt x="18325" y="8590"/>
                    <a:pt x="16435" y="10343"/>
                  </a:cubicBezTo>
                  <a:cubicBezTo>
                    <a:pt x="14646" y="12002"/>
                    <a:pt x="13516" y="14218"/>
                    <a:pt x="13225" y="16619"/>
                  </a:cubicBezTo>
                  <a:cubicBezTo>
                    <a:pt x="10693" y="16786"/>
                    <a:pt x="8345" y="17862"/>
                    <a:pt x="6562" y="19686"/>
                  </a:cubicBezTo>
                  <a:cubicBezTo>
                    <a:pt x="4691" y="21606"/>
                    <a:pt x="3656" y="24138"/>
                    <a:pt x="3656" y="26826"/>
                  </a:cubicBezTo>
                  <a:cubicBezTo>
                    <a:pt x="3656" y="27562"/>
                    <a:pt x="3745" y="28316"/>
                    <a:pt x="3917" y="29072"/>
                  </a:cubicBezTo>
                  <a:cubicBezTo>
                    <a:pt x="1427" y="31034"/>
                    <a:pt x="0" y="33945"/>
                    <a:pt x="0" y="37113"/>
                  </a:cubicBezTo>
                  <a:cubicBezTo>
                    <a:pt x="0" y="40270"/>
                    <a:pt x="1415" y="43176"/>
                    <a:pt x="3893" y="45131"/>
                  </a:cubicBezTo>
                  <a:cubicBezTo>
                    <a:pt x="3739" y="45856"/>
                    <a:pt x="3656" y="46582"/>
                    <a:pt x="3656" y="47283"/>
                  </a:cubicBezTo>
                  <a:cubicBezTo>
                    <a:pt x="3656" y="52495"/>
                    <a:pt x="7525" y="56834"/>
                    <a:pt x="12679" y="57440"/>
                  </a:cubicBezTo>
                  <a:cubicBezTo>
                    <a:pt x="12898" y="57679"/>
                    <a:pt x="13112" y="57893"/>
                    <a:pt x="13321" y="58107"/>
                  </a:cubicBezTo>
                  <a:cubicBezTo>
                    <a:pt x="14212" y="62968"/>
                    <a:pt x="18420" y="66481"/>
                    <a:pt x="23377" y="66481"/>
                  </a:cubicBezTo>
                  <a:cubicBezTo>
                    <a:pt x="23954" y="66481"/>
                    <a:pt x="24536" y="66427"/>
                    <a:pt x="25125" y="66326"/>
                  </a:cubicBezTo>
                  <a:cubicBezTo>
                    <a:pt x="25339" y="67230"/>
                    <a:pt x="26195" y="69220"/>
                    <a:pt x="28269" y="70040"/>
                  </a:cubicBezTo>
                  <a:cubicBezTo>
                    <a:pt x="31764" y="71420"/>
                    <a:pt x="33284" y="73869"/>
                    <a:pt x="33297" y="73892"/>
                  </a:cubicBezTo>
                  <a:cubicBezTo>
                    <a:pt x="33380" y="74023"/>
                    <a:pt x="33522" y="74100"/>
                    <a:pt x="33671" y="74100"/>
                  </a:cubicBezTo>
                  <a:cubicBezTo>
                    <a:pt x="33826" y="74100"/>
                    <a:pt x="33969" y="74023"/>
                    <a:pt x="34052" y="73892"/>
                  </a:cubicBezTo>
                  <a:cubicBezTo>
                    <a:pt x="34063" y="73869"/>
                    <a:pt x="35567" y="71426"/>
                    <a:pt x="39080" y="70040"/>
                  </a:cubicBezTo>
                  <a:cubicBezTo>
                    <a:pt x="41154" y="69220"/>
                    <a:pt x="42010" y="67230"/>
                    <a:pt x="42224" y="66326"/>
                  </a:cubicBezTo>
                  <a:cubicBezTo>
                    <a:pt x="42813" y="66427"/>
                    <a:pt x="43395" y="66481"/>
                    <a:pt x="43971" y="66481"/>
                  </a:cubicBezTo>
                  <a:cubicBezTo>
                    <a:pt x="48928" y="66481"/>
                    <a:pt x="53131" y="62968"/>
                    <a:pt x="54022" y="58107"/>
                  </a:cubicBezTo>
                  <a:cubicBezTo>
                    <a:pt x="54236" y="57893"/>
                    <a:pt x="54450" y="57679"/>
                    <a:pt x="54670" y="57440"/>
                  </a:cubicBezTo>
                  <a:cubicBezTo>
                    <a:pt x="59824" y="56834"/>
                    <a:pt x="63687" y="52495"/>
                    <a:pt x="63687" y="47283"/>
                  </a:cubicBezTo>
                  <a:cubicBezTo>
                    <a:pt x="63687" y="46582"/>
                    <a:pt x="63610" y="45856"/>
                    <a:pt x="63454" y="45131"/>
                  </a:cubicBezTo>
                  <a:cubicBezTo>
                    <a:pt x="65933" y="43176"/>
                    <a:pt x="67348" y="40270"/>
                    <a:pt x="67348" y="37113"/>
                  </a:cubicBezTo>
                  <a:cubicBezTo>
                    <a:pt x="67348" y="33945"/>
                    <a:pt x="65922" y="31034"/>
                    <a:pt x="63431" y="29072"/>
                  </a:cubicBezTo>
                  <a:cubicBezTo>
                    <a:pt x="63604" y="28316"/>
                    <a:pt x="63687" y="27562"/>
                    <a:pt x="63687" y="26826"/>
                  </a:cubicBezTo>
                  <a:cubicBezTo>
                    <a:pt x="63687" y="24138"/>
                    <a:pt x="62658" y="21606"/>
                    <a:pt x="60780" y="19686"/>
                  </a:cubicBezTo>
                  <a:cubicBezTo>
                    <a:pt x="59004" y="17862"/>
                    <a:pt x="56650" y="16786"/>
                    <a:pt x="54124" y="16619"/>
                  </a:cubicBezTo>
                  <a:cubicBezTo>
                    <a:pt x="53833" y="14218"/>
                    <a:pt x="52703" y="12002"/>
                    <a:pt x="50914" y="10343"/>
                  </a:cubicBezTo>
                  <a:cubicBezTo>
                    <a:pt x="49018" y="8590"/>
                    <a:pt x="46558" y="7621"/>
                    <a:pt x="43971" y="7621"/>
                  </a:cubicBezTo>
                  <a:cubicBezTo>
                    <a:pt x="43395" y="7621"/>
                    <a:pt x="42813" y="7675"/>
                    <a:pt x="42224" y="7775"/>
                  </a:cubicBezTo>
                  <a:cubicBezTo>
                    <a:pt x="42010" y="6878"/>
                    <a:pt x="41154" y="4881"/>
                    <a:pt x="39080" y="4061"/>
                  </a:cubicBezTo>
                  <a:cubicBezTo>
                    <a:pt x="35585" y="2683"/>
                    <a:pt x="34063" y="239"/>
                    <a:pt x="34052" y="215"/>
                  </a:cubicBezTo>
                  <a:cubicBezTo>
                    <a:pt x="33969" y="85"/>
                    <a:pt x="33826" y="1"/>
                    <a:pt x="33671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 sz="1800"/>
            </a:p>
          </p:txBody>
        </p:sp>
        <p:sp>
          <p:nvSpPr>
            <p:cNvPr id="2526" name="Google Shape;2526;p28"/>
            <p:cNvSpPr/>
            <p:nvPr/>
          </p:nvSpPr>
          <p:spPr>
            <a:xfrm>
              <a:off x="3097088" y="3314838"/>
              <a:ext cx="1597850" cy="1730450"/>
            </a:xfrm>
            <a:custGeom>
              <a:avLst/>
              <a:gdLst/>
              <a:ahLst/>
              <a:cxnLst/>
              <a:rect l="l" t="t" r="r" b="b"/>
              <a:pathLst>
                <a:path w="63914" h="69218" extrusionOk="0">
                  <a:moveTo>
                    <a:pt x="31961" y="355"/>
                  </a:moveTo>
                  <a:cubicBezTo>
                    <a:pt x="32875" y="1318"/>
                    <a:pt x="34421" y="2608"/>
                    <a:pt x="36685" y="3499"/>
                  </a:cubicBezTo>
                  <a:cubicBezTo>
                    <a:pt x="38035" y="4034"/>
                    <a:pt x="38629" y="5449"/>
                    <a:pt x="38748" y="5971"/>
                  </a:cubicBezTo>
                  <a:lnTo>
                    <a:pt x="38748" y="7535"/>
                  </a:lnTo>
                  <a:cubicBezTo>
                    <a:pt x="38748" y="7576"/>
                    <a:pt x="38772" y="7617"/>
                    <a:pt x="38801" y="7647"/>
                  </a:cubicBezTo>
                  <a:cubicBezTo>
                    <a:pt x="38830" y="7667"/>
                    <a:pt x="38869" y="7679"/>
                    <a:pt x="38904" y="7679"/>
                  </a:cubicBezTo>
                  <a:cubicBezTo>
                    <a:pt x="38912" y="7679"/>
                    <a:pt x="38919" y="7678"/>
                    <a:pt x="38926" y="7677"/>
                  </a:cubicBezTo>
                  <a:lnTo>
                    <a:pt x="40341" y="7362"/>
                  </a:lnTo>
                  <a:cubicBezTo>
                    <a:pt x="40965" y="7223"/>
                    <a:pt x="41584" y="7156"/>
                    <a:pt x="42189" y="7156"/>
                  </a:cubicBezTo>
                  <a:cubicBezTo>
                    <a:pt x="46520" y="7156"/>
                    <a:pt x="50191" y="10546"/>
                    <a:pt x="50546" y="14864"/>
                  </a:cubicBezTo>
                  <a:lnTo>
                    <a:pt x="50635" y="15898"/>
                  </a:lnTo>
                  <a:cubicBezTo>
                    <a:pt x="50640" y="15975"/>
                    <a:pt x="50700" y="16028"/>
                    <a:pt x="50777" y="16034"/>
                  </a:cubicBezTo>
                  <a:lnTo>
                    <a:pt x="51811" y="16063"/>
                  </a:lnTo>
                  <a:cubicBezTo>
                    <a:pt x="56400" y="16189"/>
                    <a:pt x="59997" y="19874"/>
                    <a:pt x="59997" y="24463"/>
                  </a:cubicBezTo>
                  <a:cubicBezTo>
                    <a:pt x="59997" y="25134"/>
                    <a:pt x="59901" y="25835"/>
                    <a:pt x="59723" y="26542"/>
                  </a:cubicBezTo>
                  <a:lnTo>
                    <a:pt x="59533" y="27297"/>
                  </a:lnTo>
                  <a:cubicBezTo>
                    <a:pt x="59514" y="27351"/>
                    <a:pt x="59539" y="27417"/>
                    <a:pt x="59586" y="27452"/>
                  </a:cubicBezTo>
                  <a:lnTo>
                    <a:pt x="60211" y="27916"/>
                  </a:lnTo>
                  <a:cubicBezTo>
                    <a:pt x="62380" y="29521"/>
                    <a:pt x="63621" y="31981"/>
                    <a:pt x="63621" y="34667"/>
                  </a:cubicBezTo>
                  <a:cubicBezTo>
                    <a:pt x="63621" y="37336"/>
                    <a:pt x="62386" y="39791"/>
                    <a:pt x="60233" y="41402"/>
                  </a:cubicBezTo>
                  <a:lnTo>
                    <a:pt x="59616" y="41860"/>
                  </a:lnTo>
                  <a:cubicBezTo>
                    <a:pt x="59569" y="41895"/>
                    <a:pt x="59550" y="41954"/>
                    <a:pt x="59563" y="42014"/>
                  </a:cubicBezTo>
                  <a:lnTo>
                    <a:pt x="59747" y="42757"/>
                  </a:lnTo>
                  <a:cubicBezTo>
                    <a:pt x="59912" y="43435"/>
                    <a:pt x="59997" y="44106"/>
                    <a:pt x="59997" y="44754"/>
                  </a:cubicBezTo>
                  <a:cubicBezTo>
                    <a:pt x="59997" y="49081"/>
                    <a:pt x="56751" y="52682"/>
                    <a:pt x="52448" y="53122"/>
                  </a:cubicBezTo>
                  <a:lnTo>
                    <a:pt x="52020" y="53164"/>
                  </a:lnTo>
                  <a:cubicBezTo>
                    <a:pt x="51984" y="53170"/>
                    <a:pt x="51954" y="53182"/>
                    <a:pt x="51931" y="53212"/>
                  </a:cubicBezTo>
                  <a:lnTo>
                    <a:pt x="51633" y="53527"/>
                  </a:lnTo>
                  <a:cubicBezTo>
                    <a:pt x="51348" y="53824"/>
                    <a:pt x="51087" y="54092"/>
                    <a:pt x="50832" y="54341"/>
                  </a:cubicBezTo>
                  <a:lnTo>
                    <a:pt x="50563" y="54608"/>
                  </a:lnTo>
                  <a:cubicBezTo>
                    <a:pt x="50541" y="54627"/>
                    <a:pt x="50522" y="54655"/>
                    <a:pt x="50516" y="54685"/>
                  </a:cubicBezTo>
                  <a:lnTo>
                    <a:pt x="50456" y="55060"/>
                  </a:lnTo>
                  <a:cubicBezTo>
                    <a:pt x="49767" y="59113"/>
                    <a:pt x="46284" y="62061"/>
                    <a:pt x="42171" y="62061"/>
                  </a:cubicBezTo>
                  <a:cubicBezTo>
                    <a:pt x="41571" y="62061"/>
                    <a:pt x="40953" y="61990"/>
                    <a:pt x="40341" y="61853"/>
                  </a:cubicBezTo>
                  <a:lnTo>
                    <a:pt x="38926" y="61538"/>
                  </a:lnTo>
                  <a:cubicBezTo>
                    <a:pt x="38916" y="61535"/>
                    <a:pt x="38904" y="61534"/>
                    <a:pt x="38893" y="61534"/>
                  </a:cubicBezTo>
                  <a:cubicBezTo>
                    <a:pt x="38861" y="61534"/>
                    <a:pt x="38827" y="61546"/>
                    <a:pt x="38801" y="61568"/>
                  </a:cubicBezTo>
                  <a:cubicBezTo>
                    <a:pt x="38772" y="61592"/>
                    <a:pt x="38748" y="61633"/>
                    <a:pt x="38748" y="61681"/>
                  </a:cubicBezTo>
                  <a:lnTo>
                    <a:pt x="38748" y="63244"/>
                  </a:lnTo>
                  <a:cubicBezTo>
                    <a:pt x="38629" y="63767"/>
                    <a:pt x="38035" y="65175"/>
                    <a:pt x="36685" y="65710"/>
                  </a:cubicBezTo>
                  <a:cubicBezTo>
                    <a:pt x="34421" y="66609"/>
                    <a:pt x="32875" y="67893"/>
                    <a:pt x="31961" y="68856"/>
                  </a:cubicBezTo>
                  <a:cubicBezTo>
                    <a:pt x="31039" y="67893"/>
                    <a:pt x="29500" y="66609"/>
                    <a:pt x="27235" y="65710"/>
                  </a:cubicBezTo>
                  <a:cubicBezTo>
                    <a:pt x="25880" y="65182"/>
                    <a:pt x="25292" y="63762"/>
                    <a:pt x="25166" y="63244"/>
                  </a:cubicBezTo>
                  <a:lnTo>
                    <a:pt x="25166" y="61681"/>
                  </a:lnTo>
                  <a:cubicBezTo>
                    <a:pt x="25166" y="61633"/>
                    <a:pt x="25149" y="61592"/>
                    <a:pt x="25114" y="61568"/>
                  </a:cubicBezTo>
                  <a:cubicBezTo>
                    <a:pt x="25087" y="61546"/>
                    <a:pt x="25057" y="61534"/>
                    <a:pt x="25026" y="61534"/>
                  </a:cubicBezTo>
                  <a:cubicBezTo>
                    <a:pt x="25015" y="61534"/>
                    <a:pt x="25004" y="61535"/>
                    <a:pt x="24994" y="61538"/>
                  </a:cubicBezTo>
                  <a:lnTo>
                    <a:pt x="23580" y="61853"/>
                  </a:lnTo>
                  <a:cubicBezTo>
                    <a:pt x="22961" y="61990"/>
                    <a:pt x="22343" y="62061"/>
                    <a:pt x="21743" y="62061"/>
                  </a:cubicBezTo>
                  <a:cubicBezTo>
                    <a:pt x="17630" y="62061"/>
                    <a:pt x="14147" y="59113"/>
                    <a:pt x="13464" y="55060"/>
                  </a:cubicBezTo>
                  <a:lnTo>
                    <a:pt x="13398" y="54685"/>
                  </a:lnTo>
                  <a:cubicBezTo>
                    <a:pt x="13392" y="54655"/>
                    <a:pt x="13381" y="54627"/>
                    <a:pt x="13357" y="54608"/>
                  </a:cubicBezTo>
                  <a:lnTo>
                    <a:pt x="13088" y="54341"/>
                  </a:lnTo>
                  <a:cubicBezTo>
                    <a:pt x="12833" y="54092"/>
                    <a:pt x="12572" y="53824"/>
                    <a:pt x="12287" y="53527"/>
                  </a:cubicBezTo>
                  <a:lnTo>
                    <a:pt x="11990" y="53212"/>
                  </a:lnTo>
                  <a:cubicBezTo>
                    <a:pt x="11966" y="53182"/>
                    <a:pt x="11930" y="53170"/>
                    <a:pt x="11900" y="53164"/>
                  </a:cubicBezTo>
                  <a:lnTo>
                    <a:pt x="11467" y="53122"/>
                  </a:lnTo>
                  <a:cubicBezTo>
                    <a:pt x="7169" y="52682"/>
                    <a:pt x="3923" y="49081"/>
                    <a:pt x="3923" y="44754"/>
                  </a:cubicBezTo>
                  <a:cubicBezTo>
                    <a:pt x="3923" y="44106"/>
                    <a:pt x="4007" y="43435"/>
                    <a:pt x="4173" y="42757"/>
                  </a:cubicBezTo>
                  <a:lnTo>
                    <a:pt x="4351" y="42014"/>
                  </a:lnTo>
                  <a:cubicBezTo>
                    <a:pt x="4370" y="41954"/>
                    <a:pt x="4346" y="41895"/>
                    <a:pt x="4298" y="41860"/>
                  </a:cubicBezTo>
                  <a:lnTo>
                    <a:pt x="3687" y="41402"/>
                  </a:lnTo>
                  <a:cubicBezTo>
                    <a:pt x="1528" y="39791"/>
                    <a:pt x="293" y="37336"/>
                    <a:pt x="293" y="34667"/>
                  </a:cubicBezTo>
                  <a:cubicBezTo>
                    <a:pt x="293" y="31981"/>
                    <a:pt x="1541" y="29521"/>
                    <a:pt x="3709" y="27916"/>
                  </a:cubicBezTo>
                  <a:lnTo>
                    <a:pt x="4334" y="27452"/>
                  </a:lnTo>
                  <a:cubicBezTo>
                    <a:pt x="4381" y="27417"/>
                    <a:pt x="4400" y="27351"/>
                    <a:pt x="4387" y="27297"/>
                  </a:cubicBezTo>
                  <a:lnTo>
                    <a:pt x="4197" y="26542"/>
                  </a:lnTo>
                  <a:cubicBezTo>
                    <a:pt x="4013" y="25835"/>
                    <a:pt x="3923" y="25134"/>
                    <a:pt x="3923" y="24463"/>
                  </a:cubicBezTo>
                  <a:cubicBezTo>
                    <a:pt x="3923" y="19874"/>
                    <a:pt x="7514" y="16189"/>
                    <a:pt x="12103" y="16063"/>
                  </a:cubicBezTo>
                  <a:lnTo>
                    <a:pt x="13143" y="16034"/>
                  </a:lnTo>
                  <a:cubicBezTo>
                    <a:pt x="13214" y="16028"/>
                    <a:pt x="13280" y="15975"/>
                    <a:pt x="13285" y="15898"/>
                  </a:cubicBezTo>
                  <a:lnTo>
                    <a:pt x="13368" y="14864"/>
                  </a:lnTo>
                  <a:cubicBezTo>
                    <a:pt x="13728" y="10546"/>
                    <a:pt x="17396" y="7156"/>
                    <a:pt x="21730" y="7156"/>
                  </a:cubicBezTo>
                  <a:cubicBezTo>
                    <a:pt x="22336" y="7156"/>
                    <a:pt x="22955" y="7223"/>
                    <a:pt x="23580" y="7362"/>
                  </a:cubicBezTo>
                  <a:lnTo>
                    <a:pt x="24994" y="7677"/>
                  </a:lnTo>
                  <a:cubicBezTo>
                    <a:pt x="25001" y="7678"/>
                    <a:pt x="25008" y="7679"/>
                    <a:pt x="25015" y="7679"/>
                  </a:cubicBezTo>
                  <a:cubicBezTo>
                    <a:pt x="25050" y="7679"/>
                    <a:pt x="25084" y="7667"/>
                    <a:pt x="25114" y="7647"/>
                  </a:cubicBezTo>
                  <a:cubicBezTo>
                    <a:pt x="25149" y="7617"/>
                    <a:pt x="25166" y="7576"/>
                    <a:pt x="25166" y="7535"/>
                  </a:cubicBezTo>
                  <a:lnTo>
                    <a:pt x="25166" y="5971"/>
                  </a:lnTo>
                  <a:cubicBezTo>
                    <a:pt x="25292" y="5449"/>
                    <a:pt x="25880" y="4034"/>
                    <a:pt x="27235" y="3499"/>
                  </a:cubicBezTo>
                  <a:cubicBezTo>
                    <a:pt x="29500" y="2608"/>
                    <a:pt x="31039" y="1318"/>
                    <a:pt x="31961" y="355"/>
                  </a:cubicBezTo>
                  <a:close/>
                  <a:moveTo>
                    <a:pt x="31960" y="1"/>
                  </a:moveTo>
                  <a:cubicBezTo>
                    <a:pt x="31920" y="1"/>
                    <a:pt x="31880" y="16"/>
                    <a:pt x="31854" y="46"/>
                  </a:cubicBezTo>
                  <a:cubicBezTo>
                    <a:pt x="30968" y="997"/>
                    <a:pt x="29434" y="2317"/>
                    <a:pt x="27128" y="3225"/>
                  </a:cubicBezTo>
                  <a:cubicBezTo>
                    <a:pt x="25641" y="3814"/>
                    <a:pt x="24999" y="5371"/>
                    <a:pt x="24881" y="5924"/>
                  </a:cubicBezTo>
                  <a:cubicBezTo>
                    <a:pt x="24875" y="5930"/>
                    <a:pt x="24875" y="5941"/>
                    <a:pt x="24875" y="5954"/>
                  </a:cubicBezTo>
                  <a:lnTo>
                    <a:pt x="24875" y="7351"/>
                  </a:lnTo>
                  <a:lnTo>
                    <a:pt x="23644" y="7077"/>
                  </a:lnTo>
                  <a:cubicBezTo>
                    <a:pt x="23002" y="6934"/>
                    <a:pt x="22368" y="6863"/>
                    <a:pt x="21743" y="6863"/>
                  </a:cubicBezTo>
                  <a:cubicBezTo>
                    <a:pt x="17255" y="6863"/>
                    <a:pt x="13445" y="10363"/>
                    <a:pt x="13077" y="14840"/>
                  </a:cubicBezTo>
                  <a:lnTo>
                    <a:pt x="13000" y="15743"/>
                  </a:lnTo>
                  <a:lnTo>
                    <a:pt x="12097" y="15767"/>
                  </a:lnTo>
                  <a:cubicBezTo>
                    <a:pt x="7347" y="15898"/>
                    <a:pt x="3632" y="19714"/>
                    <a:pt x="3632" y="24463"/>
                  </a:cubicBezTo>
                  <a:cubicBezTo>
                    <a:pt x="3632" y="25157"/>
                    <a:pt x="3728" y="25883"/>
                    <a:pt x="3912" y="26614"/>
                  </a:cubicBezTo>
                  <a:lnTo>
                    <a:pt x="4079" y="27274"/>
                  </a:lnTo>
                  <a:lnTo>
                    <a:pt x="3531" y="27678"/>
                  </a:lnTo>
                  <a:cubicBezTo>
                    <a:pt x="1291" y="29342"/>
                    <a:pt x="1" y="31892"/>
                    <a:pt x="1" y="34667"/>
                  </a:cubicBezTo>
                  <a:cubicBezTo>
                    <a:pt x="1" y="37431"/>
                    <a:pt x="1279" y="39970"/>
                    <a:pt x="3508" y="41633"/>
                  </a:cubicBezTo>
                  <a:lnTo>
                    <a:pt x="4049" y="42038"/>
                  </a:lnTo>
                  <a:lnTo>
                    <a:pt x="3888" y="42686"/>
                  </a:lnTo>
                  <a:cubicBezTo>
                    <a:pt x="3716" y="43393"/>
                    <a:pt x="3632" y="44082"/>
                    <a:pt x="3632" y="44754"/>
                  </a:cubicBezTo>
                  <a:cubicBezTo>
                    <a:pt x="3632" y="49235"/>
                    <a:pt x="6985" y="52956"/>
                    <a:pt x="11437" y="53407"/>
                  </a:cubicBezTo>
                  <a:lnTo>
                    <a:pt x="11812" y="53450"/>
                  </a:lnTo>
                  <a:lnTo>
                    <a:pt x="12073" y="53722"/>
                  </a:lnTo>
                  <a:cubicBezTo>
                    <a:pt x="12358" y="54026"/>
                    <a:pt x="12625" y="54299"/>
                    <a:pt x="12882" y="54548"/>
                  </a:cubicBezTo>
                  <a:lnTo>
                    <a:pt x="13118" y="54781"/>
                  </a:lnTo>
                  <a:lnTo>
                    <a:pt x="13173" y="55107"/>
                  </a:lnTo>
                  <a:cubicBezTo>
                    <a:pt x="13886" y="59304"/>
                    <a:pt x="17488" y="62352"/>
                    <a:pt x="21743" y="62352"/>
                  </a:cubicBezTo>
                  <a:cubicBezTo>
                    <a:pt x="22368" y="62352"/>
                    <a:pt x="23002" y="62281"/>
                    <a:pt x="23644" y="62138"/>
                  </a:cubicBezTo>
                  <a:lnTo>
                    <a:pt x="24875" y="61859"/>
                  </a:lnTo>
                  <a:lnTo>
                    <a:pt x="24875" y="63262"/>
                  </a:lnTo>
                  <a:cubicBezTo>
                    <a:pt x="24875" y="63268"/>
                    <a:pt x="24875" y="63280"/>
                    <a:pt x="24881" y="63292"/>
                  </a:cubicBezTo>
                  <a:cubicBezTo>
                    <a:pt x="24999" y="63839"/>
                    <a:pt x="25641" y="65402"/>
                    <a:pt x="27128" y="65984"/>
                  </a:cubicBezTo>
                  <a:cubicBezTo>
                    <a:pt x="29434" y="66894"/>
                    <a:pt x="30968" y="68219"/>
                    <a:pt x="31854" y="69169"/>
                  </a:cubicBezTo>
                  <a:cubicBezTo>
                    <a:pt x="31877" y="69199"/>
                    <a:pt x="31918" y="69218"/>
                    <a:pt x="31961" y="69218"/>
                  </a:cubicBezTo>
                  <a:cubicBezTo>
                    <a:pt x="32002" y="69218"/>
                    <a:pt x="32038" y="69199"/>
                    <a:pt x="32068" y="69169"/>
                  </a:cubicBezTo>
                  <a:cubicBezTo>
                    <a:pt x="32946" y="68219"/>
                    <a:pt x="34486" y="66894"/>
                    <a:pt x="36792" y="65984"/>
                  </a:cubicBezTo>
                  <a:cubicBezTo>
                    <a:pt x="38273" y="65396"/>
                    <a:pt x="38915" y="63844"/>
                    <a:pt x="39039" y="63292"/>
                  </a:cubicBezTo>
                  <a:lnTo>
                    <a:pt x="39039" y="63262"/>
                  </a:lnTo>
                  <a:lnTo>
                    <a:pt x="39039" y="61859"/>
                  </a:lnTo>
                  <a:lnTo>
                    <a:pt x="40276" y="62138"/>
                  </a:lnTo>
                  <a:cubicBezTo>
                    <a:pt x="40912" y="62281"/>
                    <a:pt x="41554" y="62352"/>
                    <a:pt x="42171" y="62352"/>
                  </a:cubicBezTo>
                  <a:cubicBezTo>
                    <a:pt x="46427" y="62352"/>
                    <a:pt x="50034" y="59304"/>
                    <a:pt x="50742" y="55107"/>
                  </a:cubicBezTo>
                  <a:lnTo>
                    <a:pt x="50802" y="54781"/>
                  </a:lnTo>
                  <a:lnTo>
                    <a:pt x="51033" y="54548"/>
                  </a:lnTo>
                  <a:cubicBezTo>
                    <a:pt x="51295" y="54299"/>
                    <a:pt x="51562" y="54026"/>
                    <a:pt x="51841" y="53722"/>
                  </a:cubicBezTo>
                  <a:lnTo>
                    <a:pt x="52102" y="53450"/>
                  </a:lnTo>
                  <a:lnTo>
                    <a:pt x="52478" y="53407"/>
                  </a:lnTo>
                  <a:cubicBezTo>
                    <a:pt x="56930" y="52956"/>
                    <a:pt x="60288" y="49235"/>
                    <a:pt x="60288" y="44754"/>
                  </a:cubicBezTo>
                  <a:cubicBezTo>
                    <a:pt x="60288" y="44082"/>
                    <a:pt x="60198" y="43386"/>
                    <a:pt x="60032" y="42686"/>
                  </a:cubicBezTo>
                  <a:lnTo>
                    <a:pt x="59871" y="42038"/>
                  </a:lnTo>
                  <a:lnTo>
                    <a:pt x="60406" y="41633"/>
                  </a:lnTo>
                  <a:cubicBezTo>
                    <a:pt x="62636" y="39970"/>
                    <a:pt x="63914" y="37431"/>
                    <a:pt x="63914" y="34667"/>
                  </a:cubicBezTo>
                  <a:cubicBezTo>
                    <a:pt x="63914" y="31892"/>
                    <a:pt x="62630" y="29342"/>
                    <a:pt x="60383" y="27678"/>
                  </a:cubicBezTo>
                  <a:lnTo>
                    <a:pt x="59835" y="27274"/>
                  </a:lnTo>
                  <a:lnTo>
                    <a:pt x="60008" y="26614"/>
                  </a:lnTo>
                  <a:cubicBezTo>
                    <a:pt x="60192" y="25883"/>
                    <a:pt x="60288" y="25157"/>
                    <a:pt x="60288" y="24463"/>
                  </a:cubicBezTo>
                  <a:cubicBezTo>
                    <a:pt x="60288" y="19714"/>
                    <a:pt x="56567" y="15898"/>
                    <a:pt x="51824" y="15767"/>
                  </a:cubicBezTo>
                  <a:lnTo>
                    <a:pt x="50914" y="15743"/>
                  </a:lnTo>
                  <a:lnTo>
                    <a:pt x="50837" y="14840"/>
                  </a:lnTo>
                  <a:cubicBezTo>
                    <a:pt x="50469" y="10363"/>
                    <a:pt x="46665" y="6863"/>
                    <a:pt x="42171" y="6863"/>
                  </a:cubicBezTo>
                  <a:cubicBezTo>
                    <a:pt x="41554" y="6863"/>
                    <a:pt x="40912" y="6934"/>
                    <a:pt x="40276" y="7077"/>
                  </a:cubicBezTo>
                  <a:lnTo>
                    <a:pt x="39039" y="7351"/>
                  </a:lnTo>
                  <a:lnTo>
                    <a:pt x="39039" y="5954"/>
                  </a:lnTo>
                  <a:lnTo>
                    <a:pt x="39039" y="5924"/>
                  </a:lnTo>
                  <a:cubicBezTo>
                    <a:pt x="38915" y="5371"/>
                    <a:pt x="38273" y="3814"/>
                    <a:pt x="36792" y="3225"/>
                  </a:cubicBezTo>
                  <a:cubicBezTo>
                    <a:pt x="34486" y="2317"/>
                    <a:pt x="32946" y="997"/>
                    <a:pt x="32068" y="46"/>
                  </a:cubicBezTo>
                  <a:cubicBezTo>
                    <a:pt x="32041" y="16"/>
                    <a:pt x="32000" y="1"/>
                    <a:pt x="31960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 sz="1800" dirty="0"/>
            </a:p>
          </p:txBody>
        </p:sp>
      </p:grpSp>
      <p:grpSp>
        <p:nvGrpSpPr>
          <p:cNvPr id="39" name="Google Shape;46;p2">
            <a:extLst>
              <a:ext uri="{FF2B5EF4-FFF2-40B4-BE49-F238E27FC236}">
                <a16:creationId xmlns:a16="http://schemas.microsoft.com/office/drawing/2014/main" id="{51C72561-4BE8-9C8F-A1E0-C42936CFA356}"/>
              </a:ext>
            </a:extLst>
          </p:cNvPr>
          <p:cNvGrpSpPr/>
          <p:nvPr/>
        </p:nvGrpSpPr>
        <p:grpSpPr>
          <a:xfrm>
            <a:off x="7313916" y="-930305"/>
            <a:ext cx="2517182" cy="2517183"/>
            <a:chOff x="2924725" y="208150"/>
            <a:chExt cx="1242550" cy="1242550"/>
          </a:xfrm>
          <a:solidFill>
            <a:schemeClr val="accent2">
              <a:lumMod val="40000"/>
              <a:lumOff val="60000"/>
            </a:schemeClr>
          </a:solidFill>
        </p:grpSpPr>
        <p:sp>
          <p:nvSpPr>
            <p:cNvPr id="40" name="Google Shape;47;p2">
              <a:extLst>
                <a:ext uri="{FF2B5EF4-FFF2-40B4-BE49-F238E27FC236}">
                  <a16:creationId xmlns:a16="http://schemas.microsoft.com/office/drawing/2014/main" id="{C675573F-43A9-C1C8-D929-6F88F60CC480}"/>
                </a:ext>
              </a:extLst>
            </p:cNvPr>
            <p:cNvSpPr/>
            <p:nvPr/>
          </p:nvSpPr>
          <p:spPr>
            <a:xfrm>
              <a:off x="3333800" y="766875"/>
              <a:ext cx="173425" cy="125125"/>
            </a:xfrm>
            <a:custGeom>
              <a:avLst/>
              <a:gdLst/>
              <a:ahLst/>
              <a:cxnLst/>
              <a:rect l="l" t="t" r="r" b="b"/>
              <a:pathLst>
                <a:path w="6937" h="5005" extrusionOk="0">
                  <a:moveTo>
                    <a:pt x="4428" y="582"/>
                  </a:moveTo>
                  <a:lnTo>
                    <a:pt x="6152" y="2502"/>
                  </a:lnTo>
                  <a:lnTo>
                    <a:pt x="4428" y="4422"/>
                  </a:lnTo>
                  <a:lnTo>
                    <a:pt x="583" y="4422"/>
                  </a:lnTo>
                  <a:lnTo>
                    <a:pt x="583" y="582"/>
                  </a:lnTo>
                  <a:close/>
                  <a:moveTo>
                    <a:pt x="1" y="0"/>
                  </a:moveTo>
                  <a:lnTo>
                    <a:pt x="1" y="5004"/>
                  </a:lnTo>
                  <a:lnTo>
                    <a:pt x="4690" y="5004"/>
                  </a:lnTo>
                  <a:lnTo>
                    <a:pt x="6936" y="2502"/>
                  </a:lnTo>
                  <a:lnTo>
                    <a:pt x="4690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41" name="Google Shape;48;p2">
              <a:extLst>
                <a:ext uri="{FF2B5EF4-FFF2-40B4-BE49-F238E27FC236}">
                  <a16:creationId xmlns:a16="http://schemas.microsoft.com/office/drawing/2014/main" id="{5BAA711B-9C5E-6ED3-7FA5-83A948FCA3CE}"/>
                </a:ext>
              </a:extLst>
            </p:cNvPr>
            <p:cNvSpPr/>
            <p:nvPr/>
          </p:nvSpPr>
          <p:spPr>
            <a:xfrm>
              <a:off x="3483450" y="868225"/>
              <a:ext cx="125250" cy="173550"/>
            </a:xfrm>
            <a:custGeom>
              <a:avLst/>
              <a:gdLst/>
              <a:ahLst/>
              <a:cxnLst/>
              <a:rect l="l" t="t" r="r" b="b"/>
              <a:pathLst>
                <a:path w="5010" h="6942" extrusionOk="0">
                  <a:moveTo>
                    <a:pt x="2502" y="790"/>
                  </a:moveTo>
                  <a:lnTo>
                    <a:pt x="4422" y="2514"/>
                  </a:lnTo>
                  <a:lnTo>
                    <a:pt x="4422" y="6359"/>
                  </a:lnTo>
                  <a:lnTo>
                    <a:pt x="588" y="6359"/>
                  </a:lnTo>
                  <a:lnTo>
                    <a:pt x="588" y="2514"/>
                  </a:lnTo>
                  <a:lnTo>
                    <a:pt x="2502" y="790"/>
                  </a:lnTo>
                  <a:close/>
                  <a:moveTo>
                    <a:pt x="2502" y="0"/>
                  </a:moveTo>
                  <a:lnTo>
                    <a:pt x="0" y="2253"/>
                  </a:lnTo>
                  <a:lnTo>
                    <a:pt x="0" y="6941"/>
                  </a:lnTo>
                  <a:lnTo>
                    <a:pt x="5010" y="6941"/>
                  </a:lnTo>
                  <a:lnTo>
                    <a:pt x="5010" y="2253"/>
                  </a:lnTo>
                  <a:lnTo>
                    <a:pt x="2502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42" name="Google Shape;49;p2">
              <a:extLst>
                <a:ext uri="{FF2B5EF4-FFF2-40B4-BE49-F238E27FC236}">
                  <a16:creationId xmlns:a16="http://schemas.microsoft.com/office/drawing/2014/main" id="{FAD04792-7E7E-82EE-F70C-3593D752A16F}"/>
                </a:ext>
              </a:extLst>
            </p:cNvPr>
            <p:cNvSpPr/>
            <p:nvPr/>
          </p:nvSpPr>
          <p:spPr>
            <a:xfrm>
              <a:off x="2924725" y="208150"/>
              <a:ext cx="1242550" cy="1242550"/>
            </a:xfrm>
            <a:custGeom>
              <a:avLst/>
              <a:gdLst/>
              <a:ahLst/>
              <a:cxnLst/>
              <a:rect l="l" t="t" r="r" b="b"/>
              <a:pathLst>
                <a:path w="49702" h="49702" extrusionOk="0">
                  <a:moveTo>
                    <a:pt x="24851" y="5446"/>
                  </a:moveTo>
                  <a:lnTo>
                    <a:pt x="30574" y="11133"/>
                  </a:lnTo>
                  <a:lnTo>
                    <a:pt x="38575" y="11133"/>
                  </a:lnTo>
                  <a:lnTo>
                    <a:pt x="38575" y="19134"/>
                  </a:lnTo>
                  <a:lnTo>
                    <a:pt x="44263" y="24863"/>
                  </a:lnTo>
                  <a:lnTo>
                    <a:pt x="38575" y="30587"/>
                  </a:lnTo>
                  <a:lnTo>
                    <a:pt x="38575" y="38575"/>
                  </a:lnTo>
                  <a:lnTo>
                    <a:pt x="30587" y="38575"/>
                  </a:lnTo>
                  <a:lnTo>
                    <a:pt x="24846" y="44270"/>
                  </a:lnTo>
                  <a:lnTo>
                    <a:pt x="19115" y="38575"/>
                  </a:lnTo>
                  <a:lnTo>
                    <a:pt x="11133" y="38575"/>
                  </a:lnTo>
                  <a:lnTo>
                    <a:pt x="11133" y="30593"/>
                  </a:lnTo>
                  <a:lnTo>
                    <a:pt x="5438" y="24851"/>
                  </a:lnTo>
                  <a:lnTo>
                    <a:pt x="11133" y="19121"/>
                  </a:lnTo>
                  <a:lnTo>
                    <a:pt x="11133" y="11133"/>
                  </a:lnTo>
                  <a:lnTo>
                    <a:pt x="19127" y="11133"/>
                  </a:lnTo>
                  <a:lnTo>
                    <a:pt x="24851" y="5446"/>
                  </a:lnTo>
                  <a:close/>
                  <a:moveTo>
                    <a:pt x="24851" y="4625"/>
                  </a:moveTo>
                  <a:lnTo>
                    <a:pt x="18883" y="10545"/>
                  </a:lnTo>
                  <a:lnTo>
                    <a:pt x="10545" y="10545"/>
                  </a:lnTo>
                  <a:lnTo>
                    <a:pt x="10545" y="18884"/>
                  </a:lnTo>
                  <a:lnTo>
                    <a:pt x="4612" y="24851"/>
                  </a:lnTo>
                  <a:lnTo>
                    <a:pt x="10545" y="30831"/>
                  </a:lnTo>
                  <a:lnTo>
                    <a:pt x="10545" y="39157"/>
                  </a:lnTo>
                  <a:lnTo>
                    <a:pt x="18871" y="39157"/>
                  </a:lnTo>
                  <a:lnTo>
                    <a:pt x="24846" y="45096"/>
                  </a:lnTo>
                  <a:lnTo>
                    <a:pt x="30824" y="39157"/>
                  </a:lnTo>
                  <a:lnTo>
                    <a:pt x="39157" y="39157"/>
                  </a:lnTo>
                  <a:lnTo>
                    <a:pt x="39157" y="30825"/>
                  </a:lnTo>
                  <a:lnTo>
                    <a:pt x="45083" y="24863"/>
                  </a:lnTo>
                  <a:lnTo>
                    <a:pt x="39157" y="18890"/>
                  </a:lnTo>
                  <a:lnTo>
                    <a:pt x="39157" y="10545"/>
                  </a:lnTo>
                  <a:lnTo>
                    <a:pt x="30818" y="10545"/>
                  </a:lnTo>
                  <a:lnTo>
                    <a:pt x="24851" y="4625"/>
                  </a:lnTo>
                  <a:close/>
                  <a:moveTo>
                    <a:pt x="24851" y="827"/>
                  </a:moveTo>
                  <a:lnTo>
                    <a:pt x="31888" y="7865"/>
                  </a:lnTo>
                  <a:lnTo>
                    <a:pt x="41838" y="7865"/>
                  </a:lnTo>
                  <a:lnTo>
                    <a:pt x="41838" y="17814"/>
                  </a:lnTo>
                  <a:lnTo>
                    <a:pt x="48875" y="24851"/>
                  </a:lnTo>
                  <a:lnTo>
                    <a:pt x="41838" y="31888"/>
                  </a:lnTo>
                  <a:lnTo>
                    <a:pt x="41838" y="41838"/>
                  </a:lnTo>
                  <a:lnTo>
                    <a:pt x="31888" y="41838"/>
                  </a:lnTo>
                  <a:lnTo>
                    <a:pt x="24851" y="48876"/>
                  </a:lnTo>
                  <a:lnTo>
                    <a:pt x="17813" y="41838"/>
                  </a:lnTo>
                  <a:lnTo>
                    <a:pt x="7863" y="41838"/>
                  </a:lnTo>
                  <a:lnTo>
                    <a:pt x="7863" y="31888"/>
                  </a:lnTo>
                  <a:lnTo>
                    <a:pt x="827" y="24851"/>
                  </a:lnTo>
                  <a:lnTo>
                    <a:pt x="7863" y="17814"/>
                  </a:lnTo>
                  <a:lnTo>
                    <a:pt x="7863" y="7865"/>
                  </a:lnTo>
                  <a:lnTo>
                    <a:pt x="17820" y="7865"/>
                  </a:lnTo>
                  <a:lnTo>
                    <a:pt x="24851" y="827"/>
                  </a:lnTo>
                  <a:close/>
                  <a:moveTo>
                    <a:pt x="24851" y="1"/>
                  </a:moveTo>
                  <a:lnTo>
                    <a:pt x="17576" y="7281"/>
                  </a:lnTo>
                  <a:lnTo>
                    <a:pt x="7281" y="7281"/>
                  </a:lnTo>
                  <a:lnTo>
                    <a:pt x="7281" y="17576"/>
                  </a:lnTo>
                  <a:lnTo>
                    <a:pt x="1" y="24851"/>
                  </a:lnTo>
                  <a:lnTo>
                    <a:pt x="7281" y="32132"/>
                  </a:lnTo>
                  <a:lnTo>
                    <a:pt x="7281" y="42427"/>
                  </a:lnTo>
                  <a:lnTo>
                    <a:pt x="17576" y="42427"/>
                  </a:lnTo>
                  <a:lnTo>
                    <a:pt x="24851" y="49702"/>
                  </a:lnTo>
                  <a:lnTo>
                    <a:pt x="32132" y="42427"/>
                  </a:lnTo>
                  <a:lnTo>
                    <a:pt x="42427" y="42427"/>
                  </a:lnTo>
                  <a:lnTo>
                    <a:pt x="42427" y="32132"/>
                  </a:lnTo>
                  <a:lnTo>
                    <a:pt x="49702" y="24851"/>
                  </a:lnTo>
                  <a:lnTo>
                    <a:pt x="42427" y="17576"/>
                  </a:lnTo>
                  <a:lnTo>
                    <a:pt x="42427" y="7281"/>
                  </a:lnTo>
                  <a:lnTo>
                    <a:pt x="32132" y="7281"/>
                  </a:lnTo>
                  <a:lnTo>
                    <a:pt x="24851" y="1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43" name="Google Shape;50;p2">
              <a:extLst>
                <a:ext uri="{FF2B5EF4-FFF2-40B4-BE49-F238E27FC236}">
                  <a16:creationId xmlns:a16="http://schemas.microsoft.com/office/drawing/2014/main" id="{75C399C2-FC7D-B0DC-AA7E-7BE6A366B073}"/>
                </a:ext>
              </a:extLst>
            </p:cNvPr>
            <p:cNvSpPr/>
            <p:nvPr/>
          </p:nvSpPr>
          <p:spPr>
            <a:xfrm>
              <a:off x="3584900" y="766875"/>
              <a:ext cx="173300" cy="125125"/>
            </a:xfrm>
            <a:custGeom>
              <a:avLst/>
              <a:gdLst/>
              <a:ahLst/>
              <a:cxnLst/>
              <a:rect l="l" t="t" r="r" b="b"/>
              <a:pathLst>
                <a:path w="6932" h="5005" extrusionOk="0">
                  <a:moveTo>
                    <a:pt x="6343" y="582"/>
                  </a:moveTo>
                  <a:lnTo>
                    <a:pt x="6343" y="4422"/>
                  </a:lnTo>
                  <a:lnTo>
                    <a:pt x="2510" y="4422"/>
                  </a:lnTo>
                  <a:lnTo>
                    <a:pt x="785" y="2502"/>
                  </a:lnTo>
                  <a:lnTo>
                    <a:pt x="2510" y="582"/>
                  </a:lnTo>
                  <a:close/>
                  <a:moveTo>
                    <a:pt x="2247" y="0"/>
                  </a:moveTo>
                  <a:lnTo>
                    <a:pt x="1" y="2502"/>
                  </a:lnTo>
                  <a:lnTo>
                    <a:pt x="2247" y="5004"/>
                  </a:lnTo>
                  <a:lnTo>
                    <a:pt x="6932" y="5004"/>
                  </a:lnTo>
                  <a:lnTo>
                    <a:pt x="6932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44" name="Google Shape;51;p2">
              <a:extLst>
                <a:ext uri="{FF2B5EF4-FFF2-40B4-BE49-F238E27FC236}">
                  <a16:creationId xmlns:a16="http://schemas.microsoft.com/office/drawing/2014/main" id="{DD3D8CC0-DEBA-3915-C9DA-86659CF7DAA9}"/>
                </a:ext>
              </a:extLst>
            </p:cNvPr>
            <p:cNvSpPr/>
            <p:nvPr/>
          </p:nvSpPr>
          <p:spPr>
            <a:xfrm>
              <a:off x="3483450" y="617375"/>
              <a:ext cx="125250" cy="173300"/>
            </a:xfrm>
            <a:custGeom>
              <a:avLst/>
              <a:gdLst/>
              <a:ahLst/>
              <a:cxnLst/>
              <a:rect l="l" t="t" r="r" b="b"/>
              <a:pathLst>
                <a:path w="5010" h="6932" extrusionOk="0">
                  <a:moveTo>
                    <a:pt x="4422" y="590"/>
                  </a:moveTo>
                  <a:lnTo>
                    <a:pt x="4422" y="4422"/>
                  </a:lnTo>
                  <a:lnTo>
                    <a:pt x="2502" y="6147"/>
                  </a:lnTo>
                  <a:lnTo>
                    <a:pt x="588" y="4422"/>
                  </a:lnTo>
                  <a:lnTo>
                    <a:pt x="588" y="590"/>
                  </a:lnTo>
                  <a:close/>
                  <a:moveTo>
                    <a:pt x="0" y="0"/>
                  </a:moveTo>
                  <a:lnTo>
                    <a:pt x="0" y="4685"/>
                  </a:lnTo>
                  <a:lnTo>
                    <a:pt x="2502" y="6932"/>
                  </a:lnTo>
                  <a:lnTo>
                    <a:pt x="5010" y="4685"/>
                  </a:lnTo>
                  <a:lnTo>
                    <a:pt x="5010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45" name="Google Shape;52;p2">
              <a:extLst>
                <a:ext uri="{FF2B5EF4-FFF2-40B4-BE49-F238E27FC236}">
                  <a16:creationId xmlns:a16="http://schemas.microsoft.com/office/drawing/2014/main" id="{C7B33641-D90C-D379-679A-357E11DCF5DD}"/>
                </a:ext>
              </a:extLst>
            </p:cNvPr>
            <p:cNvSpPr/>
            <p:nvPr/>
          </p:nvSpPr>
          <p:spPr>
            <a:xfrm>
              <a:off x="3188350" y="471775"/>
              <a:ext cx="715325" cy="715325"/>
            </a:xfrm>
            <a:custGeom>
              <a:avLst/>
              <a:gdLst/>
              <a:ahLst/>
              <a:cxnLst/>
              <a:rect l="l" t="t" r="r" b="b"/>
              <a:pathLst>
                <a:path w="28613" h="28613" extrusionOk="0">
                  <a:moveTo>
                    <a:pt x="28030" y="588"/>
                  </a:moveTo>
                  <a:lnTo>
                    <a:pt x="28030" y="7756"/>
                  </a:lnTo>
                  <a:lnTo>
                    <a:pt x="25408" y="5117"/>
                  </a:lnTo>
                  <a:lnTo>
                    <a:pt x="22205" y="8392"/>
                  </a:lnTo>
                  <a:lnTo>
                    <a:pt x="22205" y="11804"/>
                  </a:lnTo>
                  <a:lnTo>
                    <a:pt x="18109" y="11804"/>
                  </a:lnTo>
                  <a:lnTo>
                    <a:pt x="15863" y="14306"/>
                  </a:lnTo>
                  <a:lnTo>
                    <a:pt x="18109" y="16808"/>
                  </a:lnTo>
                  <a:lnTo>
                    <a:pt x="22205" y="16808"/>
                  </a:lnTo>
                  <a:lnTo>
                    <a:pt x="22205" y="20232"/>
                  </a:lnTo>
                  <a:lnTo>
                    <a:pt x="25408" y="23507"/>
                  </a:lnTo>
                  <a:lnTo>
                    <a:pt x="28030" y="20868"/>
                  </a:lnTo>
                  <a:lnTo>
                    <a:pt x="28030" y="28030"/>
                  </a:lnTo>
                  <a:lnTo>
                    <a:pt x="20868" y="28030"/>
                  </a:lnTo>
                  <a:lnTo>
                    <a:pt x="23501" y="25416"/>
                  </a:lnTo>
                  <a:lnTo>
                    <a:pt x="20226" y="22217"/>
                  </a:lnTo>
                  <a:lnTo>
                    <a:pt x="16814" y="22217"/>
                  </a:lnTo>
                  <a:lnTo>
                    <a:pt x="16814" y="18111"/>
                  </a:lnTo>
                  <a:lnTo>
                    <a:pt x="14306" y="15858"/>
                  </a:lnTo>
                  <a:lnTo>
                    <a:pt x="11804" y="18111"/>
                  </a:lnTo>
                  <a:lnTo>
                    <a:pt x="11804" y="22217"/>
                  </a:lnTo>
                  <a:lnTo>
                    <a:pt x="8386" y="22217"/>
                  </a:lnTo>
                  <a:lnTo>
                    <a:pt x="5111" y="25416"/>
                  </a:lnTo>
                  <a:lnTo>
                    <a:pt x="7739" y="28030"/>
                  </a:lnTo>
                  <a:lnTo>
                    <a:pt x="588" y="28030"/>
                  </a:lnTo>
                  <a:lnTo>
                    <a:pt x="588" y="20874"/>
                  </a:lnTo>
                  <a:lnTo>
                    <a:pt x="3197" y="23507"/>
                  </a:lnTo>
                  <a:lnTo>
                    <a:pt x="6401" y="20232"/>
                  </a:lnTo>
                  <a:lnTo>
                    <a:pt x="6401" y="16808"/>
                  </a:lnTo>
                  <a:lnTo>
                    <a:pt x="10508" y="16808"/>
                  </a:lnTo>
                  <a:lnTo>
                    <a:pt x="12754" y="14306"/>
                  </a:lnTo>
                  <a:lnTo>
                    <a:pt x="10508" y="11804"/>
                  </a:lnTo>
                  <a:lnTo>
                    <a:pt x="6401" y="11804"/>
                  </a:lnTo>
                  <a:lnTo>
                    <a:pt x="6401" y="8392"/>
                  </a:lnTo>
                  <a:lnTo>
                    <a:pt x="3197" y="5117"/>
                  </a:lnTo>
                  <a:lnTo>
                    <a:pt x="588" y="7750"/>
                  </a:lnTo>
                  <a:lnTo>
                    <a:pt x="588" y="588"/>
                  </a:lnTo>
                  <a:lnTo>
                    <a:pt x="7750" y="588"/>
                  </a:lnTo>
                  <a:lnTo>
                    <a:pt x="5111" y="3210"/>
                  </a:lnTo>
                  <a:lnTo>
                    <a:pt x="8386" y="6414"/>
                  </a:lnTo>
                  <a:lnTo>
                    <a:pt x="11804" y="6414"/>
                  </a:lnTo>
                  <a:lnTo>
                    <a:pt x="11804" y="10509"/>
                  </a:lnTo>
                  <a:lnTo>
                    <a:pt x="14306" y="12756"/>
                  </a:lnTo>
                  <a:lnTo>
                    <a:pt x="16814" y="10509"/>
                  </a:lnTo>
                  <a:lnTo>
                    <a:pt x="16814" y="6414"/>
                  </a:lnTo>
                  <a:lnTo>
                    <a:pt x="20226" y="6414"/>
                  </a:lnTo>
                  <a:lnTo>
                    <a:pt x="23501" y="3210"/>
                  </a:lnTo>
                  <a:lnTo>
                    <a:pt x="20862" y="588"/>
                  </a:lnTo>
                  <a:close/>
                  <a:moveTo>
                    <a:pt x="0" y="0"/>
                  </a:moveTo>
                  <a:lnTo>
                    <a:pt x="0" y="9165"/>
                  </a:lnTo>
                  <a:lnTo>
                    <a:pt x="3197" y="5950"/>
                  </a:lnTo>
                  <a:lnTo>
                    <a:pt x="5819" y="8630"/>
                  </a:lnTo>
                  <a:lnTo>
                    <a:pt x="5819" y="12386"/>
                  </a:lnTo>
                  <a:lnTo>
                    <a:pt x="10246" y="12386"/>
                  </a:lnTo>
                  <a:lnTo>
                    <a:pt x="11970" y="14306"/>
                  </a:lnTo>
                  <a:lnTo>
                    <a:pt x="10246" y="16226"/>
                  </a:lnTo>
                  <a:lnTo>
                    <a:pt x="5819" y="16226"/>
                  </a:lnTo>
                  <a:lnTo>
                    <a:pt x="5819" y="19995"/>
                  </a:lnTo>
                  <a:lnTo>
                    <a:pt x="3197" y="22675"/>
                  </a:lnTo>
                  <a:lnTo>
                    <a:pt x="0" y="19460"/>
                  </a:lnTo>
                  <a:lnTo>
                    <a:pt x="0" y="28612"/>
                  </a:lnTo>
                  <a:lnTo>
                    <a:pt x="9158" y="28612"/>
                  </a:lnTo>
                  <a:lnTo>
                    <a:pt x="5943" y="25421"/>
                  </a:lnTo>
                  <a:lnTo>
                    <a:pt x="8623" y="22799"/>
                  </a:lnTo>
                  <a:lnTo>
                    <a:pt x="12392" y="22799"/>
                  </a:lnTo>
                  <a:lnTo>
                    <a:pt x="12392" y="18372"/>
                  </a:lnTo>
                  <a:lnTo>
                    <a:pt x="14306" y="16648"/>
                  </a:lnTo>
                  <a:lnTo>
                    <a:pt x="16226" y="18372"/>
                  </a:lnTo>
                  <a:lnTo>
                    <a:pt x="16226" y="22799"/>
                  </a:lnTo>
                  <a:lnTo>
                    <a:pt x="19988" y="22799"/>
                  </a:lnTo>
                  <a:lnTo>
                    <a:pt x="22668" y="25421"/>
                  </a:lnTo>
                  <a:lnTo>
                    <a:pt x="19447" y="28612"/>
                  </a:lnTo>
                  <a:lnTo>
                    <a:pt x="28612" y="28612"/>
                  </a:lnTo>
                  <a:lnTo>
                    <a:pt x="28612" y="19453"/>
                  </a:lnTo>
                  <a:lnTo>
                    <a:pt x="25414" y="22675"/>
                  </a:lnTo>
                  <a:lnTo>
                    <a:pt x="22794" y="19995"/>
                  </a:lnTo>
                  <a:lnTo>
                    <a:pt x="22794" y="16226"/>
                  </a:lnTo>
                  <a:lnTo>
                    <a:pt x="18372" y="16226"/>
                  </a:lnTo>
                  <a:lnTo>
                    <a:pt x="16647" y="14306"/>
                  </a:lnTo>
                  <a:lnTo>
                    <a:pt x="18372" y="12386"/>
                  </a:lnTo>
                  <a:lnTo>
                    <a:pt x="22794" y="12386"/>
                  </a:lnTo>
                  <a:lnTo>
                    <a:pt x="22794" y="8630"/>
                  </a:lnTo>
                  <a:lnTo>
                    <a:pt x="25414" y="5950"/>
                  </a:lnTo>
                  <a:lnTo>
                    <a:pt x="28612" y="9177"/>
                  </a:lnTo>
                  <a:lnTo>
                    <a:pt x="28612" y="0"/>
                  </a:lnTo>
                  <a:lnTo>
                    <a:pt x="19442" y="0"/>
                  </a:lnTo>
                  <a:lnTo>
                    <a:pt x="22668" y="3204"/>
                  </a:lnTo>
                  <a:lnTo>
                    <a:pt x="19988" y="5824"/>
                  </a:lnTo>
                  <a:lnTo>
                    <a:pt x="16226" y="5824"/>
                  </a:lnTo>
                  <a:lnTo>
                    <a:pt x="16226" y="10246"/>
                  </a:lnTo>
                  <a:lnTo>
                    <a:pt x="14306" y="11971"/>
                  </a:lnTo>
                  <a:lnTo>
                    <a:pt x="12392" y="10246"/>
                  </a:lnTo>
                  <a:lnTo>
                    <a:pt x="12392" y="5824"/>
                  </a:lnTo>
                  <a:lnTo>
                    <a:pt x="8623" y="5824"/>
                  </a:lnTo>
                  <a:lnTo>
                    <a:pt x="5943" y="3204"/>
                  </a:lnTo>
                  <a:lnTo>
                    <a:pt x="9171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46" name="Google Shape;53;p2">
              <a:extLst>
                <a:ext uri="{FF2B5EF4-FFF2-40B4-BE49-F238E27FC236}">
                  <a16:creationId xmlns:a16="http://schemas.microsoft.com/office/drawing/2014/main" id="{9B039374-0085-2C6B-8777-7EB90EB4C8F6}"/>
                </a:ext>
              </a:extLst>
            </p:cNvPr>
            <p:cNvSpPr/>
            <p:nvPr/>
          </p:nvSpPr>
          <p:spPr>
            <a:xfrm>
              <a:off x="3382100" y="323775"/>
              <a:ext cx="327825" cy="308350"/>
            </a:xfrm>
            <a:custGeom>
              <a:avLst/>
              <a:gdLst/>
              <a:ahLst/>
              <a:cxnLst/>
              <a:rect l="l" t="t" r="r" b="b"/>
              <a:pathLst>
                <a:path w="13113" h="12334" extrusionOk="0">
                  <a:moveTo>
                    <a:pt x="6556" y="821"/>
                  </a:moveTo>
                  <a:lnTo>
                    <a:pt x="11692" y="5920"/>
                  </a:lnTo>
                  <a:lnTo>
                    <a:pt x="8476" y="5920"/>
                  </a:lnTo>
                  <a:lnTo>
                    <a:pt x="8476" y="11744"/>
                  </a:lnTo>
                  <a:lnTo>
                    <a:pt x="4642" y="11744"/>
                  </a:lnTo>
                  <a:lnTo>
                    <a:pt x="4642" y="5920"/>
                  </a:lnTo>
                  <a:lnTo>
                    <a:pt x="1421" y="5920"/>
                  </a:lnTo>
                  <a:lnTo>
                    <a:pt x="6556" y="821"/>
                  </a:lnTo>
                  <a:close/>
                  <a:moveTo>
                    <a:pt x="6556" y="0"/>
                  </a:moveTo>
                  <a:lnTo>
                    <a:pt x="0" y="6508"/>
                  </a:lnTo>
                  <a:lnTo>
                    <a:pt x="4054" y="6508"/>
                  </a:lnTo>
                  <a:lnTo>
                    <a:pt x="4054" y="12334"/>
                  </a:lnTo>
                  <a:lnTo>
                    <a:pt x="9064" y="12334"/>
                  </a:lnTo>
                  <a:lnTo>
                    <a:pt x="9064" y="6508"/>
                  </a:lnTo>
                  <a:lnTo>
                    <a:pt x="13112" y="6508"/>
                  </a:lnTo>
                  <a:lnTo>
                    <a:pt x="6556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47" name="Google Shape;54;p2">
              <a:extLst>
                <a:ext uri="{FF2B5EF4-FFF2-40B4-BE49-F238E27FC236}">
                  <a16:creationId xmlns:a16="http://schemas.microsoft.com/office/drawing/2014/main" id="{E577FF6C-BDD5-D25E-BE84-EFC6B36F7A10}"/>
                </a:ext>
              </a:extLst>
            </p:cNvPr>
            <p:cNvSpPr/>
            <p:nvPr/>
          </p:nvSpPr>
          <p:spPr>
            <a:xfrm>
              <a:off x="3594000" y="471775"/>
              <a:ext cx="181900" cy="160350"/>
            </a:xfrm>
            <a:custGeom>
              <a:avLst/>
              <a:gdLst/>
              <a:ahLst/>
              <a:cxnLst/>
              <a:rect l="l" t="t" r="r" b="b"/>
              <a:pathLst>
                <a:path w="7276" h="6414" extrusionOk="0">
                  <a:moveTo>
                    <a:pt x="3803" y="588"/>
                  </a:moveTo>
                  <a:lnTo>
                    <a:pt x="6442" y="3204"/>
                  </a:lnTo>
                  <a:lnTo>
                    <a:pt x="3762" y="5824"/>
                  </a:lnTo>
                  <a:lnTo>
                    <a:pt x="588" y="5824"/>
                  </a:lnTo>
                  <a:lnTo>
                    <a:pt x="588" y="588"/>
                  </a:lnTo>
                  <a:close/>
                  <a:moveTo>
                    <a:pt x="0" y="0"/>
                  </a:moveTo>
                  <a:lnTo>
                    <a:pt x="0" y="6414"/>
                  </a:lnTo>
                  <a:lnTo>
                    <a:pt x="4000" y="6414"/>
                  </a:lnTo>
                  <a:lnTo>
                    <a:pt x="7275" y="3210"/>
                  </a:lnTo>
                  <a:lnTo>
                    <a:pt x="4047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48" name="Google Shape;55;p2">
              <a:extLst>
                <a:ext uri="{FF2B5EF4-FFF2-40B4-BE49-F238E27FC236}">
                  <a16:creationId xmlns:a16="http://schemas.microsoft.com/office/drawing/2014/main" id="{9D26BBFC-C57B-DE22-999E-8F21745C5D8D}"/>
                </a:ext>
              </a:extLst>
            </p:cNvPr>
            <p:cNvSpPr/>
            <p:nvPr/>
          </p:nvSpPr>
          <p:spPr>
            <a:xfrm>
              <a:off x="3316125" y="471775"/>
              <a:ext cx="182025" cy="160350"/>
            </a:xfrm>
            <a:custGeom>
              <a:avLst/>
              <a:gdLst/>
              <a:ahLst/>
              <a:cxnLst/>
              <a:rect l="l" t="t" r="r" b="b"/>
              <a:pathLst>
                <a:path w="7281" h="6414" extrusionOk="0">
                  <a:moveTo>
                    <a:pt x="6693" y="588"/>
                  </a:moveTo>
                  <a:lnTo>
                    <a:pt x="6693" y="5824"/>
                  </a:lnTo>
                  <a:lnTo>
                    <a:pt x="3512" y="5824"/>
                  </a:lnTo>
                  <a:lnTo>
                    <a:pt x="832" y="3204"/>
                  </a:lnTo>
                  <a:lnTo>
                    <a:pt x="3471" y="588"/>
                  </a:lnTo>
                  <a:close/>
                  <a:moveTo>
                    <a:pt x="3227" y="0"/>
                  </a:moveTo>
                  <a:lnTo>
                    <a:pt x="0" y="3210"/>
                  </a:lnTo>
                  <a:lnTo>
                    <a:pt x="3275" y="6414"/>
                  </a:lnTo>
                  <a:lnTo>
                    <a:pt x="7281" y="6414"/>
                  </a:lnTo>
                  <a:lnTo>
                    <a:pt x="7281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49" name="Google Shape;56;p2">
              <a:extLst>
                <a:ext uri="{FF2B5EF4-FFF2-40B4-BE49-F238E27FC236}">
                  <a16:creationId xmlns:a16="http://schemas.microsoft.com/office/drawing/2014/main" id="{26F2C0E6-2D22-0304-E446-851A54F58831}"/>
                </a:ext>
              </a:extLst>
            </p:cNvPr>
            <p:cNvSpPr/>
            <p:nvPr/>
          </p:nvSpPr>
          <p:spPr>
            <a:xfrm>
              <a:off x="3743450" y="665650"/>
              <a:ext cx="308350" cy="327825"/>
            </a:xfrm>
            <a:custGeom>
              <a:avLst/>
              <a:gdLst/>
              <a:ahLst/>
              <a:cxnLst/>
              <a:rect l="l" t="t" r="r" b="b"/>
              <a:pathLst>
                <a:path w="12334" h="13113" extrusionOk="0">
                  <a:moveTo>
                    <a:pt x="6408" y="1422"/>
                  </a:moveTo>
                  <a:lnTo>
                    <a:pt x="11514" y="6563"/>
                  </a:lnTo>
                  <a:lnTo>
                    <a:pt x="6408" y="11698"/>
                  </a:lnTo>
                  <a:lnTo>
                    <a:pt x="6408" y="8471"/>
                  </a:lnTo>
                  <a:lnTo>
                    <a:pt x="590" y="8471"/>
                  </a:lnTo>
                  <a:lnTo>
                    <a:pt x="590" y="4631"/>
                  </a:lnTo>
                  <a:lnTo>
                    <a:pt x="6408" y="4631"/>
                  </a:lnTo>
                  <a:lnTo>
                    <a:pt x="6408" y="1422"/>
                  </a:lnTo>
                  <a:close/>
                  <a:moveTo>
                    <a:pt x="5826" y="1"/>
                  </a:moveTo>
                  <a:lnTo>
                    <a:pt x="5826" y="4049"/>
                  </a:lnTo>
                  <a:lnTo>
                    <a:pt x="1" y="4049"/>
                  </a:lnTo>
                  <a:lnTo>
                    <a:pt x="1" y="9053"/>
                  </a:lnTo>
                  <a:lnTo>
                    <a:pt x="5826" y="9053"/>
                  </a:lnTo>
                  <a:lnTo>
                    <a:pt x="5826" y="13113"/>
                  </a:lnTo>
                  <a:lnTo>
                    <a:pt x="12334" y="6563"/>
                  </a:lnTo>
                  <a:lnTo>
                    <a:pt x="5826" y="1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50" name="Google Shape;57;p2">
              <a:extLst>
                <a:ext uri="{FF2B5EF4-FFF2-40B4-BE49-F238E27FC236}">
                  <a16:creationId xmlns:a16="http://schemas.microsoft.com/office/drawing/2014/main" id="{C630B72B-A079-8A7B-82EB-042F0E1E8052}"/>
                </a:ext>
              </a:extLst>
            </p:cNvPr>
            <p:cNvSpPr/>
            <p:nvPr/>
          </p:nvSpPr>
          <p:spPr>
            <a:xfrm>
              <a:off x="3743450" y="877425"/>
              <a:ext cx="160225" cy="182025"/>
            </a:xfrm>
            <a:custGeom>
              <a:avLst/>
              <a:gdLst/>
              <a:ahLst/>
              <a:cxnLst/>
              <a:rect l="l" t="t" r="r" b="b"/>
              <a:pathLst>
                <a:path w="6409" h="7281" extrusionOk="0">
                  <a:moveTo>
                    <a:pt x="5826" y="582"/>
                  </a:moveTo>
                  <a:lnTo>
                    <a:pt x="5826" y="3816"/>
                  </a:lnTo>
                  <a:lnTo>
                    <a:pt x="3210" y="6449"/>
                  </a:lnTo>
                  <a:lnTo>
                    <a:pt x="590" y="3769"/>
                  </a:lnTo>
                  <a:lnTo>
                    <a:pt x="590" y="582"/>
                  </a:lnTo>
                  <a:close/>
                  <a:moveTo>
                    <a:pt x="1" y="0"/>
                  </a:moveTo>
                  <a:lnTo>
                    <a:pt x="1" y="4006"/>
                  </a:lnTo>
                  <a:lnTo>
                    <a:pt x="3204" y="7281"/>
                  </a:lnTo>
                  <a:lnTo>
                    <a:pt x="6408" y="4054"/>
                  </a:lnTo>
                  <a:lnTo>
                    <a:pt x="6408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51" name="Google Shape;58;p2">
              <a:extLst>
                <a:ext uri="{FF2B5EF4-FFF2-40B4-BE49-F238E27FC236}">
                  <a16:creationId xmlns:a16="http://schemas.microsoft.com/office/drawing/2014/main" id="{F2E0A939-DF42-55A0-07E7-60B80AC303C7}"/>
                </a:ext>
              </a:extLst>
            </p:cNvPr>
            <p:cNvSpPr/>
            <p:nvPr/>
          </p:nvSpPr>
          <p:spPr>
            <a:xfrm>
              <a:off x="3743450" y="599675"/>
              <a:ext cx="160225" cy="181775"/>
            </a:xfrm>
            <a:custGeom>
              <a:avLst/>
              <a:gdLst/>
              <a:ahLst/>
              <a:cxnLst/>
              <a:rect l="l" t="t" r="r" b="b"/>
              <a:pathLst>
                <a:path w="6409" h="7271" extrusionOk="0">
                  <a:moveTo>
                    <a:pt x="3210" y="834"/>
                  </a:moveTo>
                  <a:lnTo>
                    <a:pt x="5826" y="3473"/>
                  </a:lnTo>
                  <a:lnTo>
                    <a:pt x="5826" y="6688"/>
                  </a:lnTo>
                  <a:lnTo>
                    <a:pt x="590" y="6688"/>
                  </a:lnTo>
                  <a:lnTo>
                    <a:pt x="590" y="3514"/>
                  </a:lnTo>
                  <a:lnTo>
                    <a:pt x="3210" y="834"/>
                  </a:lnTo>
                  <a:close/>
                  <a:moveTo>
                    <a:pt x="3204" y="1"/>
                  </a:moveTo>
                  <a:lnTo>
                    <a:pt x="1" y="3276"/>
                  </a:lnTo>
                  <a:lnTo>
                    <a:pt x="1" y="7270"/>
                  </a:lnTo>
                  <a:lnTo>
                    <a:pt x="6408" y="7270"/>
                  </a:lnTo>
                  <a:lnTo>
                    <a:pt x="6408" y="3229"/>
                  </a:lnTo>
                  <a:lnTo>
                    <a:pt x="3204" y="1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52" name="Google Shape;59;p2">
              <a:extLst>
                <a:ext uri="{FF2B5EF4-FFF2-40B4-BE49-F238E27FC236}">
                  <a16:creationId xmlns:a16="http://schemas.microsoft.com/office/drawing/2014/main" id="{CEFAF1B7-34E8-AF5C-297A-937640E82410}"/>
                </a:ext>
              </a:extLst>
            </p:cNvPr>
            <p:cNvSpPr/>
            <p:nvPr/>
          </p:nvSpPr>
          <p:spPr>
            <a:xfrm>
              <a:off x="3040025" y="665525"/>
              <a:ext cx="308350" cy="328100"/>
            </a:xfrm>
            <a:custGeom>
              <a:avLst/>
              <a:gdLst/>
              <a:ahLst/>
              <a:cxnLst/>
              <a:rect l="l" t="t" r="r" b="b"/>
              <a:pathLst>
                <a:path w="12334" h="13124" extrusionOk="0">
                  <a:moveTo>
                    <a:pt x="5933" y="1415"/>
                  </a:moveTo>
                  <a:lnTo>
                    <a:pt x="5933" y="4636"/>
                  </a:lnTo>
                  <a:lnTo>
                    <a:pt x="11752" y="4636"/>
                  </a:lnTo>
                  <a:lnTo>
                    <a:pt x="11752" y="8476"/>
                  </a:lnTo>
                  <a:lnTo>
                    <a:pt x="5933" y="8476"/>
                  </a:lnTo>
                  <a:lnTo>
                    <a:pt x="5933" y="11710"/>
                  </a:lnTo>
                  <a:lnTo>
                    <a:pt x="826" y="6556"/>
                  </a:lnTo>
                  <a:lnTo>
                    <a:pt x="5933" y="1415"/>
                  </a:lnTo>
                  <a:close/>
                  <a:moveTo>
                    <a:pt x="6521" y="0"/>
                  </a:moveTo>
                  <a:lnTo>
                    <a:pt x="0" y="6556"/>
                  </a:lnTo>
                  <a:lnTo>
                    <a:pt x="6521" y="13124"/>
                  </a:lnTo>
                  <a:lnTo>
                    <a:pt x="6521" y="9058"/>
                  </a:lnTo>
                  <a:lnTo>
                    <a:pt x="12334" y="9058"/>
                  </a:lnTo>
                  <a:lnTo>
                    <a:pt x="12334" y="4054"/>
                  </a:lnTo>
                  <a:lnTo>
                    <a:pt x="6521" y="4054"/>
                  </a:lnTo>
                  <a:lnTo>
                    <a:pt x="6521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53" name="Google Shape;60;p2">
              <a:extLst>
                <a:ext uri="{FF2B5EF4-FFF2-40B4-BE49-F238E27FC236}">
                  <a16:creationId xmlns:a16="http://schemas.microsoft.com/office/drawing/2014/main" id="{46879A3A-912B-4B58-3243-FEB77AAC9342}"/>
                </a:ext>
              </a:extLst>
            </p:cNvPr>
            <p:cNvSpPr/>
            <p:nvPr/>
          </p:nvSpPr>
          <p:spPr>
            <a:xfrm>
              <a:off x="3188350" y="877425"/>
              <a:ext cx="160025" cy="182025"/>
            </a:xfrm>
            <a:custGeom>
              <a:avLst/>
              <a:gdLst/>
              <a:ahLst/>
              <a:cxnLst/>
              <a:rect l="l" t="t" r="r" b="b"/>
              <a:pathLst>
                <a:path w="6401" h="7281" extrusionOk="0">
                  <a:moveTo>
                    <a:pt x="5819" y="582"/>
                  </a:moveTo>
                  <a:lnTo>
                    <a:pt x="5819" y="3769"/>
                  </a:lnTo>
                  <a:lnTo>
                    <a:pt x="3197" y="6449"/>
                  </a:lnTo>
                  <a:lnTo>
                    <a:pt x="588" y="3822"/>
                  </a:lnTo>
                  <a:lnTo>
                    <a:pt x="588" y="582"/>
                  </a:lnTo>
                  <a:close/>
                  <a:moveTo>
                    <a:pt x="0" y="0"/>
                  </a:moveTo>
                  <a:lnTo>
                    <a:pt x="0" y="4060"/>
                  </a:lnTo>
                  <a:lnTo>
                    <a:pt x="3197" y="7281"/>
                  </a:lnTo>
                  <a:lnTo>
                    <a:pt x="6401" y="4006"/>
                  </a:lnTo>
                  <a:lnTo>
                    <a:pt x="6401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54" name="Google Shape;61;p2">
              <a:extLst>
                <a:ext uri="{FF2B5EF4-FFF2-40B4-BE49-F238E27FC236}">
                  <a16:creationId xmlns:a16="http://schemas.microsoft.com/office/drawing/2014/main" id="{932913BF-A00C-A3E6-6D8D-80AD367187F4}"/>
                </a:ext>
              </a:extLst>
            </p:cNvPr>
            <p:cNvSpPr/>
            <p:nvPr/>
          </p:nvSpPr>
          <p:spPr>
            <a:xfrm>
              <a:off x="3188350" y="599675"/>
              <a:ext cx="160025" cy="181775"/>
            </a:xfrm>
            <a:custGeom>
              <a:avLst/>
              <a:gdLst/>
              <a:ahLst/>
              <a:cxnLst/>
              <a:rect l="l" t="t" r="r" b="b"/>
              <a:pathLst>
                <a:path w="6401" h="7271" extrusionOk="0">
                  <a:moveTo>
                    <a:pt x="3197" y="834"/>
                  </a:moveTo>
                  <a:lnTo>
                    <a:pt x="5819" y="3514"/>
                  </a:lnTo>
                  <a:lnTo>
                    <a:pt x="5819" y="6688"/>
                  </a:lnTo>
                  <a:lnTo>
                    <a:pt x="588" y="6688"/>
                  </a:lnTo>
                  <a:lnTo>
                    <a:pt x="588" y="3460"/>
                  </a:lnTo>
                  <a:lnTo>
                    <a:pt x="3197" y="834"/>
                  </a:lnTo>
                  <a:close/>
                  <a:moveTo>
                    <a:pt x="3197" y="1"/>
                  </a:moveTo>
                  <a:lnTo>
                    <a:pt x="0" y="3223"/>
                  </a:lnTo>
                  <a:lnTo>
                    <a:pt x="0" y="7270"/>
                  </a:lnTo>
                  <a:lnTo>
                    <a:pt x="6401" y="7270"/>
                  </a:lnTo>
                  <a:lnTo>
                    <a:pt x="6401" y="3276"/>
                  </a:lnTo>
                  <a:lnTo>
                    <a:pt x="3197" y="1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55" name="Google Shape;62;p2">
              <a:extLst>
                <a:ext uri="{FF2B5EF4-FFF2-40B4-BE49-F238E27FC236}">
                  <a16:creationId xmlns:a16="http://schemas.microsoft.com/office/drawing/2014/main" id="{4EC29D13-244A-5B92-8385-8236B165FDA5}"/>
                </a:ext>
              </a:extLst>
            </p:cNvPr>
            <p:cNvSpPr/>
            <p:nvPr/>
          </p:nvSpPr>
          <p:spPr>
            <a:xfrm>
              <a:off x="3381800" y="1027200"/>
              <a:ext cx="328275" cy="308350"/>
            </a:xfrm>
            <a:custGeom>
              <a:avLst/>
              <a:gdLst/>
              <a:ahLst/>
              <a:cxnLst/>
              <a:rect l="l" t="t" r="r" b="b"/>
              <a:pathLst>
                <a:path w="13131" h="12334" extrusionOk="0">
                  <a:moveTo>
                    <a:pt x="8488" y="582"/>
                  </a:moveTo>
                  <a:lnTo>
                    <a:pt x="8488" y="6395"/>
                  </a:lnTo>
                  <a:lnTo>
                    <a:pt x="11709" y="6395"/>
                  </a:lnTo>
                  <a:lnTo>
                    <a:pt x="6563" y="11508"/>
                  </a:lnTo>
                  <a:lnTo>
                    <a:pt x="1420" y="6395"/>
                  </a:lnTo>
                  <a:lnTo>
                    <a:pt x="4654" y="6395"/>
                  </a:lnTo>
                  <a:lnTo>
                    <a:pt x="4654" y="582"/>
                  </a:lnTo>
                  <a:close/>
                  <a:moveTo>
                    <a:pt x="4066" y="0"/>
                  </a:moveTo>
                  <a:lnTo>
                    <a:pt x="4066" y="5813"/>
                  </a:lnTo>
                  <a:lnTo>
                    <a:pt x="1" y="5813"/>
                  </a:lnTo>
                  <a:lnTo>
                    <a:pt x="6563" y="12334"/>
                  </a:lnTo>
                  <a:lnTo>
                    <a:pt x="13130" y="5813"/>
                  </a:lnTo>
                  <a:lnTo>
                    <a:pt x="9076" y="5813"/>
                  </a:lnTo>
                  <a:lnTo>
                    <a:pt x="9076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56" name="Google Shape;63;p2">
              <a:extLst>
                <a:ext uri="{FF2B5EF4-FFF2-40B4-BE49-F238E27FC236}">
                  <a16:creationId xmlns:a16="http://schemas.microsoft.com/office/drawing/2014/main" id="{1CEDAA52-19C7-D143-E050-9C55B44ECB83}"/>
                </a:ext>
              </a:extLst>
            </p:cNvPr>
            <p:cNvSpPr/>
            <p:nvPr/>
          </p:nvSpPr>
          <p:spPr>
            <a:xfrm>
              <a:off x="3316125" y="1027200"/>
              <a:ext cx="182025" cy="159900"/>
            </a:xfrm>
            <a:custGeom>
              <a:avLst/>
              <a:gdLst/>
              <a:ahLst/>
              <a:cxnLst/>
              <a:rect l="l" t="t" r="r" b="b"/>
              <a:pathLst>
                <a:path w="7281" h="6396" extrusionOk="0">
                  <a:moveTo>
                    <a:pt x="6693" y="582"/>
                  </a:moveTo>
                  <a:lnTo>
                    <a:pt x="6693" y="5813"/>
                  </a:lnTo>
                  <a:lnTo>
                    <a:pt x="3459" y="5813"/>
                  </a:lnTo>
                  <a:lnTo>
                    <a:pt x="832" y="3204"/>
                  </a:lnTo>
                  <a:lnTo>
                    <a:pt x="3512" y="582"/>
                  </a:lnTo>
                  <a:close/>
                  <a:moveTo>
                    <a:pt x="3275" y="0"/>
                  </a:moveTo>
                  <a:lnTo>
                    <a:pt x="0" y="3199"/>
                  </a:lnTo>
                  <a:lnTo>
                    <a:pt x="3215" y="6395"/>
                  </a:lnTo>
                  <a:lnTo>
                    <a:pt x="7281" y="6395"/>
                  </a:lnTo>
                  <a:lnTo>
                    <a:pt x="7281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57" name="Google Shape;64;p2">
              <a:extLst>
                <a:ext uri="{FF2B5EF4-FFF2-40B4-BE49-F238E27FC236}">
                  <a16:creationId xmlns:a16="http://schemas.microsoft.com/office/drawing/2014/main" id="{BCC8347F-DFF2-008E-97C3-BC790B6AFCCF}"/>
                </a:ext>
              </a:extLst>
            </p:cNvPr>
            <p:cNvSpPr/>
            <p:nvPr/>
          </p:nvSpPr>
          <p:spPr>
            <a:xfrm>
              <a:off x="3594000" y="1027200"/>
              <a:ext cx="181900" cy="159900"/>
            </a:xfrm>
            <a:custGeom>
              <a:avLst/>
              <a:gdLst/>
              <a:ahLst/>
              <a:cxnLst/>
              <a:rect l="l" t="t" r="r" b="b"/>
              <a:pathLst>
                <a:path w="7276" h="6396" extrusionOk="0">
                  <a:moveTo>
                    <a:pt x="3762" y="582"/>
                  </a:moveTo>
                  <a:lnTo>
                    <a:pt x="6442" y="3204"/>
                  </a:lnTo>
                  <a:lnTo>
                    <a:pt x="3816" y="5813"/>
                  </a:lnTo>
                  <a:lnTo>
                    <a:pt x="588" y="5813"/>
                  </a:lnTo>
                  <a:lnTo>
                    <a:pt x="588" y="582"/>
                  </a:lnTo>
                  <a:close/>
                  <a:moveTo>
                    <a:pt x="0" y="0"/>
                  </a:moveTo>
                  <a:lnTo>
                    <a:pt x="0" y="6395"/>
                  </a:lnTo>
                  <a:lnTo>
                    <a:pt x="4053" y="6395"/>
                  </a:lnTo>
                  <a:lnTo>
                    <a:pt x="7275" y="3199"/>
                  </a:lnTo>
                  <a:lnTo>
                    <a:pt x="4000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</p:grpSp>
      <p:grpSp>
        <p:nvGrpSpPr>
          <p:cNvPr id="58" name="Google Shape;67;p2">
            <a:extLst>
              <a:ext uri="{FF2B5EF4-FFF2-40B4-BE49-F238E27FC236}">
                <a16:creationId xmlns:a16="http://schemas.microsoft.com/office/drawing/2014/main" id="{F8BB1259-E79D-8C5C-D412-F97231760EC3}"/>
              </a:ext>
            </a:extLst>
          </p:cNvPr>
          <p:cNvGrpSpPr/>
          <p:nvPr/>
        </p:nvGrpSpPr>
        <p:grpSpPr>
          <a:xfrm>
            <a:off x="-687098" y="3340713"/>
            <a:ext cx="2833392" cy="2833392"/>
            <a:chOff x="2924725" y="208150"/>
            <a:chExt cx="1242550" cy="1242550"/>
          </a:xfrm>
          <a:solidFill>
            <a:schemeClr val="accent2">
              <a:lumMod val="40000"/>
              <a:lumOff val="60000"/>
            </a:schemeClr>
          </a:solidFill>
        </p:grpSpPr>
        <p:sp>
          <p:nvSpPr>
            <p:cNvPr id="59" name="Google Shape;68;p2">
              <a:extLst>
                <a:ext uri="{FF2B5EF4-FFF2-40B4-BE49-F238E27FC236}">
                  <a16:creationId xmlns:a16="http://schemas.microsoft.com/office/drawing/2014/main" id="{341F429D-1F0E-966F-5674-DB02F32B1B77}"/>
                </a:ext>
              </a:extLst>
            </p:cNvPr>
            <p:cNvSpPr/>
            <p:nvPr/>
          </p:nvSpPr>
          <p:spPr>
            <a:xfrm>
              <a:off x="3333800" y="766875"/>
              <a:ext cx="173425" cy="125125"/>
            </a:xfrm>
            <a:custGeom>
              <a:avLst/>
              <a:gdLst/>
              <a:ahLst/>
              <a:cxnLst/>
              <a:rect l="l" t="t" r="r" b="b"/>
              <a:pathLst>
                <a:path w="6937" h="5005" extrusionOk="0">
                  <a:moveTo>
                    <a:pt x="4428" y="582"/>
                  </a:moveTo>
                  <a:lnTo>
                    <a:pt x="6152" y="2502"/>
                  </a:lnTo>
                  <a:lnTo>
                    <a:pt x="4428" y="4422"/>
                  </a:lnTo>
                  <a:lnTo>
                    <a:pt x="583" y="4422"/>
                  </a:lnTo>
                  <a:lnTo>
                    <a:pt x="583" y="582"/>
                  </a:lnTo>
                  <a:close/>
                  <a:moveTo>
                    <a:pt x="1" y="0"/>
                  </a:moveTo>
                  <a:lnTo>
                    <a:pt x="1" y="5004"/>
                  </a:lnTo>
                  <a:lnTo>
                    <a:pt x="4690" y="5004"/>
                  </a:lnTo>
                  <a:lnTo>
                    <a:pt x="6936" y="2502"/>
                  </a:lnTo>
                  <a:lnTo>
                    <a:pt x="4690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60" name="Google Shape;69;p2">
              <a:extLst>
                <a:ext uri="{FF2B5EF4-FFF2-40B4-BE49-F238E27FC236}">
                  <a16:creationId xmlns:a16="http://schemas.microsoft.com/office/drawing/2014/main" id="{801A71C4-61D9-67BA-C17C-6324926EC51F}"/>
                </a:ext>
              </a:extLst>
            </p:cNvPr>
            <p:cNvSpPr/>
            <p:nvPr/>
          </p:nvSpPr>
          <p:spPr>
            <a:xfrm>
              <a:off x="3483450" y="868225"/>
              <a:ext cx="125250" cy="173550"/>
            </a:xfrm>
            <a:custGeom>
              <a:avLst/>
              <a:gdLst/>
              <a:ahLst/>
              <a:cxnLst/>
              <a:rect l="l" t="t" r="r" b="b"/>
              <a:pathLst>
                <a:path w="5010" h="6942" extrusionOk="0">
                  <a:moveTo>
                    <a:pt x="2502" y="790"/>
                  </a:moveTo>
                  <a:lnTo>
                    <a:pt x="4422" y="2514"/>
                  </a:lnTo>
                  <a:lnTo>
                    <a:pt x="4422" y="6359"/>
                  </a:lnTo>
                  <a:lnTo>
                    <a:pt x="588" y="6359"/>
                  </a:lnTo>
                  <a:lnTo>
                    <a:pt x="588" y="2514"/>
                  </a:lnTo>
                  <a:lnTo>
                    <a:pt x="2502" y="790"/>
                  </a:lnTo>
                  <a:close/>
                  <a:moveTo>
                    <a:pt x="2502" y="0"/>
                  </a:moveTo>
                  <a:lnTo>
                    <a:pt x="0" y="2253"/>
                  </a:lnTo>
                  <a:lnTo>
                    <a:pt x="0" y="6941"/>
                  </a:lnTo>
                  <a:lnTo>
                    <a:pt x="5010" y="6941"/>
                  </a:lnTo>
                  <a:lnTo>
                    <a:pt x="5010" y="2253"/>
                  </a:lnTo>
                  <a:lnTo>
                    <a:pt x="2502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61" name="Google Shape;70;p2">
              <a:extLst>
                <a:ext uri="{FF2B5EF4-FFF2-40B4-BE49-F238E27FC236}">
                  <a16:creationId xmlns:a16="http://schemas.microsoft.com/office/drawing/2014/main" id="{E790FABD-CDBE-954E-8811-6FC19225F974}"/>
                </a:ext>
              </a:extLst>
            </p:cNvPr>
            <p:cNvSpPr/>
            <p:nvPr/>
          </p:nvSpPr>
          <p:spPr>
            <a:xfrm>
              <a:off x="2924725" y="208150"/>
              <a:ext cx="1242550" cy="1242550"/>
            </a:xfrm>
            <a:custGeom>
              <a:avLst/>
              <a:gdLst/>
              <a:ahLst/>
              <a:cxnLst/>
              <a:rect l="l" t="t" r="r" b="b"/>
              <a:pathLst>
                <a:path w="49702" h="49702" extrusionOk="0">
                  <a:moveTo>
                    <a:pt x="24851" y="5446"/>
                  </a:moveTo>
                  <a:lnTo>
                    <a:pt x="30574" y="11133"/>
                  </a:lnTo>
                  <a:lnTo>
                    <a:pt x="38575" y="11133"/>
                  </a:lnTo>
                  <a:lnTo>
                    <a:pt x="38575" y="19134"/>
                  </a:lnTo>
                  <a:lnTo>
                    <a:pt x="44263" y="24863"/>
                  </a:lnTo>
                  <a:lnTo>
                    <a:pt x="38575" y="30587"/>
                  </a:lnTo>
                  <a:lnTo>
                    <a:pt x="38575" y="38575"/>
                  </a:lnTo>
                  <a:lnTo>
                    <a:pt x="30587" y="38575"/>
                  </a:lnTo>
                  <a:lnTo>
                    <a:pt x="24846" y="44270"/>
                  </a:lnTo>
                  <a:lnTo>
                    <a:pt x="19115" y="38575"/>
                  </a:lnTo>
                  <a:lnTo>
                    <a:pt x="11133" y="38575"/>
                  </a:lnTo>
                  <a:lnTo>
                    <a:pt x="11133" y="30593"/>
                  </a:lnTo>
                  <a:lnTo>
                    <a:pt x="5438" y="24851"/>
                  </a:lnTo>
                  <a:lnTo>
                    <a:pt x="11133" y="19121"/>
                  </a:lnTo>
                  <a:lnTo>
                    <a:pt x="11133" y="11133"/>
                  </a:lnTo>
                  <a:lnTo>
                    <a:pt x="19127" y="11133"/>
                  </a:lnTo>
                  <a:lnTo>
                    <a:pt x="24851" y="5446"/>
                  </a:lnTo>
                  <a:close/>
                  <a:moveTo>
                    <a:pt x="24851" y="4625"/>
                  </a:moveTo>
                  <a:lnTo>
                    <a:pt x="18883" y="10545"/>
                  </a:lnTo>
                  <a:lnTo>
                    <a:pt x="10545" y="10545"/>
                  </a:lnTo>
                  <a:lnTo>
                    <a:pt x="10545" y="18884"/>
                  </a:lnTo>
                  <a:lnTo>
                    <a:pt x="4612" y="24851"/>
                  </a:lnTo>
                  <a:lnTo>
                    <a:pt x="10545" y="30831"/>
                  </a:lnTo>
                  <a:lnTo>
                    <a:pt x="10545" y="39157"/>
                  </a:lnTo>
                  <a:lnTo>
                    <a:pt x="18871" y="39157"/>
                  </a:lnTo>
                  <a:lnTo>
                    <a:pt x="24846" y="45096"/>
                  </a:lnTo>
                  <a:lnTo>
                    <a:pt x="30824" y="39157"/>
                  </a:lnTo>
                  <a:lnTo>
                    <a:pt x="39157" y="39157"/>
                  </a:lnTo>
                  <a:lnTo>
                    <a:pt x="39157" y="30825"/>
                  </a:lnTo>
                  <a:lnTo>
                    <a:pt x="45083" y="24863"/>
                  </a:lnTo>
                  <a:lnTo>
                    <a:pt x="39157" y="18890"/>
                  </a:lnTo>
                  <a:lnTo>
                    <a:pt x="39157" y="10545"/>
                  </a:lnTo>
                  <a:lnTo>
                    <a:pt x="30818" y="10545"/>
                  </a:lnTo>
                  <a:lnTo>
                    <a:pt x="24851" y="4625"/>
                  </a:lnTo>
                  <a:close/>
                  <a:moveTo>
                    <a:pt x="24851" y="827"/>
                  </a:moveTo>
                  <a:lnTo>
                    <a:pt x="31888" y="7865"/>
                  </a:lnTo>
                  <a:lnTo>
                    <a:pt x="41838" y="7865"/>
                  </a:lnTo>
                  <a:lnTo>
                    <a:pt x="41838" y="17814"/>
                  </a:lnTo>
                  <a:lnTo>
                    <a:pt x="48875" y="24851"/>
                  </a:lnTo>
                  <a:lnTo>
                    <a:pt x="41838" y="31888"/>
                  </a:lnTo>
                  <a:lnTo>
                    <a:pt x="41838" y="41838"/>
                  </a:lnTo>
                  <a:lnTo>
                    <a:pt x="31888" y="41838"/>
                  </a:lnTo>
                  <a:lnTo>
                    <a:pt x="24851" y="48876"/>
                  </a:lnTo>
                  <a:lnTo>
                    <a:pt x="17813" y="41838"/>
                  </a:lnTo>
                  <a:lnTo>
                    <a:pt x="7863" y="41838"/>
                  </a:lnTo>
                  <a:lnTo>
                    <a:pt x="7863" y="31888"/>
                  </a:lnTo>
                  <a:lnTo>
                    <a:pt x="827" y="24851"/>
                  </a:lnTo>
                  <a:lnTo>
                    <a:pt x="7863" y="17814"/>
                  </a:lnTo>
                  <a:lnTo>
                    <a:pt x="7863" y="7865"/>
                  </a:lnTo>
                  <a:lnTo>
                    <a:pt x="17820" y="7865"/>
                  </a:lnTo>
                  <a:lnTo>
                    <a:pt x="24851" y="827"/>
                  </a:lnTo>
                  <a:close/>
                  <a:moveTo>
                    <a:pt x="24851" y="1"/>
                  </a:moveTo>
                  <a:lnTo>
                    <a:pt x="17576" y="7281"/>
                  </a:lnTo>
                  <a:lnTo>
                    <a:pt x="7281" y="7281"/>
                  </a:lnTo>
                  <a:lnTo>
                    <a:pt x="7281" y="17576"/>
                  </a:lnTo>
                  <a:lnTo>
                    <a:pt x="1" y="24851"/>
                  </a:lnTo>
                  <a:lnTo>
                    <a:pt x="7281" y="32132"/>
                  </a:lnTo>
                  <a:lnTo>
                    <a:pt x="7281" y="42427"/>
                  </a:lnTo>
                  <a:lnTo>
                    <a:pt x="17576" y="42427"/>
                  </a:lnTo>
                  <a:lnTo>
                    <a:pt x="24851" y="49702"/>
                  </a:lnTo>
                  <a:lnTo>
                    <a:pt x="32132" y="42427"/>
                  </a:lnTo>
                  <a:lnTo>
                    <a:pt x="42427" y="42427"/>
                  </a:lnTo>
                  <a:lnTo>
                    <a:pt x="42427" y="32132"/>
                  </a:lnTo>
                  <a:lnTo>
                    <a:pt x="49702" y="24851"/>
                  </a:lnTo>
                  <a:lnTo>
                    <a:pt x="42427" y="17576"/>
                  </a:lnTo>
                  <a:lnTo>
                    <a:pt x="42427" y="7281"/>
                  </a:lnTo>
                  <a:lnTo>
                    <a:pt x="32132" y="7281"/>
                  </a:lnTo>
                  <a:lnTo>
                    <a:pt x="24851" y="1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62" name="Google Shape;71;p2">
              <a:extLst>
                <a:ext uri="{FF2B5EF4-FFF2-40B4-BE49-F238E27FC236}">
                  <a16:creationId xmlns:a16="http://schemas.microsoft.com/office/drawing/2014/main" id="{F535101C-288E-5F5D-F278-40E135710F6E}"/>
                </a:ext>
              </a:extLst>
            </p:cNvPr>
            <p:cNvSpPr/>
            <p:nvPr/>
          </p:nvSpPr>
          <p:spPr>
            <a:xfrm>
              <a:off x="3584900" y="766875"/>
              <a:ext cx="173300" cy="125125"/>
            </a:xfrm>
            <a:custGeom>
              <a:avLst/>
              <a:gdLst/>
              <a:ahLst/>
              <a:cxnLst/>
              <a:rect l="l" t="t" r="r" b="b"/>
              <a:pathLst>
                <a:path w="6932" h="5005" extrusionOk="0">
                  <a:moveTo>
                    <a:pt x="6343" y="582"/>
                  </a:moveTo>
                  <a:lnTo>
                    <a:pt x="6343" y="4422"/>
                  </a:lnTo>
                  <a:lnTo>
                    <a:pt x="2510" y="4422"/>
                  </a:lnTo>
                  <a:lnTo>
                    <a:pt x="785" y="2502"/>
                  </a:lnTo>
                  <a:lnTo>
                    <a:pt x="2510" y="582"/>
                  </a:lnTo>
                  <a:close/>
                  <a:moveTo>
                    <a:pt x="2247" y="0"/>
                  </a:moveTo>
                  <a:lnTo>
                    <a:pt x="1" y="2502"/>
                  </a:lnTo>
                  <a:lnTo>
                    <a:pt x="2247" y="5004"/>
                  </a:lnTo>
                  <a:lnTo>
                    <a:pt x="6932" y="5004"/>
                  </a:lnTo>
                  <a:lnTo>
                    <a:pt x="6932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63" name="Google Shape;72;p2">
              <a:extLst>
                <a:ext uri="{FF2B5EF4-FFF2-40B4-BE49-F238E27FC236}">
                  <a16:creationId xmlns:a16="http://schemas.microsoft.com/office/drawing/2014/main" id="{65A9F066-D4B8-54AF-90E9-B02F537559AF}"/>
                </a:ext>
              </a:extLst>
            </p:cNvPr>
            <p:cNvSpPr/>
            <p:nvPr/>
          </p:nvSpPr>
          <p:spPr>
            <a:xfrm>
              <a:off x="3483450" y="617375"/>
              <a:ext cx="125250" cy="173300"/>
            </a:xfrm>
            <a:custGeom>
              <a:avLst/>
              <a:gdLst/>
              <a:ahLst/>
              <a:cxnLst/>
              <a:rect l="l" t="t" r="r" b="b"/>
              <a:pathLst>
                <a:path w="5010" h="6932" extrusionOk="0">
                  <a:moveTo>
                    <a:pt x="4422" y="590"/>
                  </a:moveTo>
                  <a:lnTo>
                    <a:pt x="4422" y="4422"/>
                  </a:lnTo>
                  <a:lnTo>
                    <a:pt x="2502" y="6147"/>
                  </a:lnTo>
                  <a:lnTo>
                    <a:pt x="588" y="4422"/>
                  </a:lnTo>
                  <a:lnTo>
                    <a:pt x="588" y="590"/>
                  </a:lnTo>
                  <a:close/>
                  <a:moveTo>
                    <a:pt x="0" y="0"/>
                  </a:moveTo>
                  <a:lnTo>
                    <a:pt x="0" y="4685"/>
                  </a:lnTo>
                  <a:lnTo>
                    <a:pt x="2502" y="6932"/>
                  </a:lnTo>
                  <a:lnTo>
                    <a:pt x="5010" y="4685"/>
                  </a:lnTo>
                  <a:lnTo>
                    <a:pt x="5010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2496" name="Google Shape;73;p2">
              <a:extLst>
                <a:ext uri="{FF2B5EF4-FFF2-40B4-BE49-F238E27FC236}">
                  <a16:creationId xmlns:a16="http://schemas.microsoft.com/office/drawing/2014/main" id="{C8DFF5CF-2FE4-24C4-EB75-B6B4FCABE68F}"/>
                </a:ext>
              </a:extLst>
            </p:cNvPr>
            <p:cNvSpPr/>
            <p:nvPr/>
          </p:nvSpPr>
          <p:spPr>
            <a:xfrm>
              <a:off x="3188350" y="471775"/>
              <a:ext cx="715325" cy="715325"/>
            </a:xfrm>
            <a:custGeom>
              <a:avLst/>
              <a:gdLst/>
              <a:ahLst/>
              <a:cxnLst/>
              <a:rect l="l" t="t" r="r" b="b"/>
              <a:pathLst>
                <a:path w="28613" h="28613" extrusionOk="0">
                  <a:moveTo>
                    <a:pt x="28030" y="588"/>
                  </a:moveTo>
                  <a:lnTo>
                    <a:pt x="28030" y="7756"/>
                  </a:lnTo>
                  <a:lnTo>
                    <a:pt x="25408" y="5117"/>
                  </a:lnTo>
                  <a:lnTo>
                    <a:pt x="22205" y="8392"/>
                  </a:lnTo>
                  <a:lnTo>
                    <a:pt x="22205" y="11804"/>
                  </a:lnTo>
                  <a:lnTo>
                    <a:pt x="18109" y="11804"/>
                  </a:lnTo>
                  <a:lnTo>
                    <a:pt x="15863" y="14306"/>
                  </a:lnTo>
                  <a:lnTo>
                    <a:pt x="18109" y="16808"/>
                  </a:lnTo>
                  <a:lnTo>
                    <a:pt x="22205" y="16808"/>
                  </a:lnTo>
                  <a:lnTo>
                    <a:pt x="22205" y="20232"/>
                  </a:lnTo>
                  <a:lnTo>
                    <a:pt x="25408" y="23507"/>
                  </a:lnTo>
                  <a:lnTo>
                    <a:pt x="28030" y="20868"/>
                  </a:lnTo>
                  <a:lnTo>
                    <a:pt x="28030" y="28030"/>
                  </a:lnTo>
                  <a:lnTo>
                    <a:pt x="20868" y="28030"/>
                  </a:lnTo>
                  <a:lnTo>
                    <a:pt x="23501" y="25416"/>
                  </a:lnTo>
                  <a:lnTo>
                    <a:pt x="20226" y="22217"/>
                  </a:lnTo>
                  <a:lnTo>
                    <a:pt x="16814" y="22217"/>
                  </a:lnTo>
                  <a:lnTo>
                    <a:pt x="16814" y="18111"/>
                  </a:lnTo>
                  <a:lnTo>
                    <a:pt x="14306" y="15858"/>
                  </a:lnTo>
                  <a:lnTo>
                    <a:pt x="11804" y="18111"/>
                  </a:lnTo>
                  <a:lnTo>
                    <a:pt x="11804" y="22217"/>
                  </a:lnTo>
                  <a:lnTo>
                    <a:pt x="8386" y="22217"/>
                  </a:lnTo>
                  <a:lnTo>
                    <a:pt x="5111" y="25416"/>
                  </a:lnTo>
                  <a:lnTo>
                    <a:pt x="7739" y="28030"/>
                  </a:lnTo>
                  <a:lnTo>
                    <a:pt x="588" y="28030"/>
                  </a:lnTo>
                  <a:lnTo>
                    <a:pt x="588" y="20874"/>
                  </a:lnTo>
                  <a:lnTo>
                    <a:pt x="3197" y="23507"/>
                  </a:lnTo>
                  <a:lnTo>
                    <a:pt x="6401" y="20232"/>
                  </a:lnTo>
                  <a:lnTo>
                    <a:pt x="6401" y="16808"/>
                  </a:lnTo>
                  <a:lnTo>
                    <a:pt x="10508" y="16808"/>
                  </a:lnTo>
                  <a:lnTo>
                    <a:pt x="12754" y="14306"/>
                  </a:lnTo>
                  <a:lnTo>
                    <a:pt x="10508" y="11804"/>
                  </a:lnTo>
                  <a:lnTo>
                    <a:pt x="6401" y="11804"/>
                  </a:lnTo>
                  <a:lnTo>
                    <a:pt x="6401" y="8392"/>
                  </a:lnTo>
                  <a:lnTo>
                    <a:pt x="3197" y="5117"/>
                  </a:lnTo>
                  <a:lnTo>
                    <a:pt x="588" y="7750"/>
                  </a:lnTo>
                  <a:lnTo>
                    <a:pt x="588" y="588"/>
                  </a:lnTo>
                  <a:lnTo>
                    <a:pt x="7750" y="588"/>
                  </a:lnTo>
                  <a:lnTo>
                    <a:pt x="5111" y="3210"/>
                  </a:lnTo>
                  <a:lnTo>
                    <a:pt x="8386" y="6414"/>
                  </a:lnTo>
                  <a:lnTo>
                    <a:pt x="11804" y="6414"/>
                  </a:lnTo>
                  <a:lnTo>
                    <a:pt x="11804" y="10509"/>
                  </a:lnTo>
                  <a:lnTo>
                    <a:pt x="14306" y="12756"/>
                  </a:lnTo>
                  <a:lnTo>
                    <a:pt x="16814" y="10509"/>
                  </a:lnTo>
                  <a:lnTo>
                    <a:pt x="16814" y="6414"/>
                  </a:lnTo>
                  <a:lnTo>
                    <a:pt x="20226" y="6414"/>
                  </a:lnTo>
                  <a:lnTo>
                    <a:pt x="23501" y="3210"/>
                  </a:lnTo>
                  <a:lnTo>
                    <a:pt x="20862" y="588"/>
                  </a:lnTo>
                  <a:close/>
                  <a:moveTo>
                    <a:pt x="0" y="0"/>
                  </a:moveTo>
                  <a:lnTo>
                    <a:pt x="0" y="9165"/>
                  </a:lnTo>
                  <a:lnTo>
                    <a:pt x="3197" y="5950"/>
                  </a:lnTo>
                  <a:lnTo>
                    <a:pt x="5819" y="8630"/>
                  </a:lnTo>
                  <a:lnTo>
                    <a:pt x="5819" y="12386"/>
                  </a:lnTo>
                  <a:lnTo>
                    <a:pt x="10246" y="12386"/>
                  </a:lnTo>
                  <a:lnTo>
                    <a:pt x="11970" y="14306"/>
                  </a:lnTo>
                  <a:lnTo>
                    <a:pt x="10246" y="16226"/>
                  </a:lnTo>
                  <a:lnTo>
                    <a:pt x="5819" y="16226"/>
                  </a:lnTo>
                  <a:lnTo>
                    <a:pt x="5819" y="19995"/>
                  </a:lnTo>
                  <a:lnTo>
                    <a:pt x="3197" y="22675"/>
                  </a:lnTo>
                  <a:lnTo>
                    <a:pt x="0" y="19460"/>
                  </a:lnTo>
                  <a:lnTo>
                    <a:pt x="0" y="28612"/>
                  </a:lnTo>
                  <a:lnTo>
                    <a:pt x="9158" y="28612"/>
                  </a:lnTo>
                  <a:lnTo>
                    <a:pt x="5943" y="25421"/>
                  </a:lnTo>
                  <a:lnTo>
                    <a:pt x="8623" y="22799"/>
                  </a:lnTo>
                  <a:lnTo>
                    <a:pt x="12392" y="22799"/>
                  </a:lnTo>
                  <a:lnTo>
                    <a:pt x="12392" y="18372"/>
                  </a:lnTo>
                  <a:lnTo>
                    <a:pt x="14306" y="16648"/>
                  </a:lnTo>
                  <a:lnTo>
                    <a:pt x="16226" y="18372"/>
                  </a:lnTo>
                  <a:lnTo>
                    <a:pt x="16226" y="22799"/>
                  </a:lnTo>
                  <a:lnTo>
                    <a:pt x="19988" y="22799"/>
                  </a:lnTo>
                  <a:lnTo>
                    <a:pt x="22668" y="25421"/>
                  </a:lnTo>
                  <a:lnTo>
                    <a:pt x="19447" y="28612"/>
                  </a:lnTo>
                  <a:lnTo>
                    <a:pt x="28612" y="28612"/>
                  </a:lnTo>
                  <a:lnTo>
                    <a:pt x="28612" y="19453"/>
                  </a:lnTo>
                  <a:lnTo>
                    <a:pt x="25414" y="22675"/>
                  </a:lnTo>
                  <a:lnTo>
                    <a:pt x="22794" y="19995"/>
                  </a:lnTo>
                  <a:lnTo>
                    <a:pt x="22794" y="16226"/>
                  </a:lnTo>
                  <a:lnTo>
                    <a:pt x="18372" y="16226"/>
                  </a:lnTo>
                  <a:lnTo>
                    <a:pt x="16647" y="14306"/>
                  </a:lnTo>
                  <a:lnTo>
                    <a:pt x="18372" y="12386"/>
                  </a:lnTo>
                  <a:lnTo>
                    <a:pt x="22794" y="12386"/>
                  </a:lnTo>
                  <a:lnTo>
                    <a:pt x="22794" y="8630"/>
                  </a:lnTo>
                  <a:lnTo>
                    <a:pt x="25414" y="5950"/>
                  </a:lnTo>
                  <a:lnTo>
                    <a:pt x="28612" y="9177"/>
                  </a:lnTo>
                  <a:lnTo>
                    <a:pt x="28612" y="0"/>
                  </a:lnTo>
                  <a:lnTo>
                    <a:pt x="19442" y="0"/>
                  </a:lnTo>
                  <a:lnTo>
                    <a:pt x="22668" y="3204"/>
                  </a:lnTo>
                  <a:lnTo>
                    <a:pt x="19988" y="5824"/>
                  </a:lnTo>
                  <a:lnTo>
                    <a:pt x="16226" y="5824"/>
                  </a:lnTo>
                  <a:lnTo>
                    <a:pt x="16226" y="10246"/>
                  </a:lnTo>
                  <a:lnTo>
                    <a:pt x="14306" y="11971"/>
                  </a:lnTo>
                  <a:lnTo>
                    <a:pt x="12392" y="10246"/>
                  </a:lnTo>
                  <a:lnTo>
                    <a:pt x="12392" y="5824"/>
                  </a:lnTo>
                  <a:lnTo>
                    <a:pt x="8623" y="5824"/>
                  </a:lnTo>
                  <a:lnTo>
                    <a:pt x="5943" y="3204"/>
                  </a:lnTo>
                  <a:lnTo>
                    <a:pt x="9171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2497" name="Google Shape;74;p2">
              <a:extLst>
                <a:ext uri="{FF2B5EF4-FFF2-40B4-BE49-F238E27FC236}">
                  <a16:creationId xmlns:a16="http://schemas.microsoft.com/office/drawing/2014/main" id="{41E9A06A-94ED-E67A-B13A-193756D104DD}"/>
                </a:ext>
              </a:extLst>
            </p:cNvPr>
            <p:cNvSpPr/>
            <p:nvPr/>
          </p:nvSpPr>
          <p:spPr>
            <a:xfrm>
              <a:off x="3382100" y="323775"/>
              <a:ext cx="327825" cy="308350"/>
            </a:xfrm>
            <a:custGeom>
              <a:avLst/>
              <a:gdLst/>
              <a:ahLst/>
              <a:cxnLst/>
              <a:rect l="l" t="t" r="r" b="b"/>
              <a:pathLst>
                <a:path w="13113" h="12334" extrusionOk="0">
                  <a:moveTo>
                    <a:pt x="6556" y="821"/>
                  </a:moveTo>
                  <a:lnTo>
                    <a:pt x="11692" y="5920"/>
                  </a:lnTo>
                  <a:lnTo>
                    <a:pt x="8476" y="5920"/>
                  </a:lnTo>
                  <a:lnTo>
                    <a:pt x="8476" y="11744"/>
                  </a:lnTo>
                  <a:lnTo>
                    <a:pt x="4642" y="11744"/>
                  </a:lnTo>
                  <a:lnTo>
                    <a:pt x="4642" y="5920"/>
                  </a:lnTo>
                  <a:lnTo>
                    <a:pt x="1421" y="5920"/>
                  </a:lnTo>
                  <a:lnTo>
                    <a:pt x="6556" y="821"/>
                  </a:lnTo>
                  <a:close/>
                  <a:moveTo>
                    <a:pt x="6556" y="0"/>
                  </a:moveTo>
                  <a:lnTo>
                    <a:pt x="0" y="6508"/>
                  </a:lnTo>
                  <a:lnTo>
                    <a:pt x="4054" y="6508"/>
                  </a:lnTo>
                  <a:lnTo>
                    <a:pt x="4054" y="12334"/>
                  </a:lnTo>
                  <a:lnTo>
                    <a:pt x="9064" y="12334"/>
                  </a:lnTo>
                  <a:lnTo>
                    <a:pt x="9064" y="6508"/>
                  </a:lnTo>
                  <a:lnTo>
                    <a:pt x="13112" y="6508"/>
                  </a:lnTo>
                  <a:lnTo>
                    <a:pt x="6556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2498" name="Google Shape;75;p2">
              <a:extLst>
                <a:ext uri="{FF2B5EF4-FFF2-40B4-BE49-F238E27FC236}">
                  <a16:creationId xmlns:a16="http://schemas.microsoft.com/office/drawing/2014/main" id="{FFE44082-1771-8920-0EF0-1EE5B3200618}"/>
                </a:ext>
              </a:extLst>
            </p:cNvPr>
            <p:cNvSpPr/>
            <p:nvPr/>
          </p:nvSpPr>
          <p:spPr>
            <a:xfrm>
              <a:off x="3594000" y="471775"/>
              <a:ext cx="181900" cy="160350"/>
            </a:xfrm>
            <a:custGeom>
              <a:avLst/>
              <a:gdLst/>
              <a:ahLst/>
              <a:cxnLst/>
              <a:rect l="l" t="t" r="r" b="b"/>
              <a:pathLst>
                <a:path w="7276" h="6414" extrusionOk="0">
                  <a:moveTo>
                    <a:pt x="3803" y="588"/>
                  </a:moveTo>
                  <a:lnTo>
                    <a:pt x="6442" y="3204"/>
                  </a:lnTo>
                  <a:lnTo>
                    <a:pt x="3762" y="5824"/>
                  </a:lnTo>
                  <a:lnTo>
                    <a:pt x="588" y="5824"/>
                  </a:lnTo>
                  <a:lnTo>
                    <a:pt x="588" y="588"/>
                  </a:lnTo>
                  <a:close/>
                  <a:moveTo>
                    <a:pt x="0" y="0"/>
                  </a:moveTo>
                  <a:lnTo>
                    <a:pt x="0" y="6414"/>
                  </a:lnTo>
                  <a:lnTo>
                    <a:pt x="4000" y="6414"/>
                  </a:lnTo>
                  <a:lnTo>
                    <a:pt x="7275" y="3210"/>
                  </a:lnTo>
                  <a:lnTo>
                    <a:pt x="4047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2499" name="Google Shape;76;p2">
              <a:extLst>
                <a:ext uri="{FF2B5EF4-FFF2-40B4-BE49-F238E27FC236}">
                  <a16:creationId xmlns:a16="http://schemas.microsoft.com/office/drawing/2014/main" id="{4925F9EF-E2D0-8567-01EC-3D97E7C40CA2}"/>
                </a:ext>
              </a:extLst>
            </p:cNvPr>
            <p:cNvSpPr/>
            <p:nvPr/>
          </p:nvSpPr>
          <p:spPr>
            <a:xfrm>
              <a:off x="3316125" y="471775"/>
              <a:ext cx="182025" cy="160350"/>
            </a:xfrm>
            <a:custGeom>
              <a:avLst/>
              <a:gdLst/>
              <a:ahLst/>
              <a:cxnLst/>
              <a:rect l="l" t="t" r="r" b="b"/>
              <a:pathLst>
                <a:path w="7281" h="6414" extrusionOk="0">
                  <a:moveTo>
                    <a:pt x="6693" y="588"/>
                  </a:moveTo>
                  <a:lnTo>
                    <a:pt x="6693" y="5824"/>
                  </a:lnTo>
                  <a:lnTo>
                    <a:pt x="3512" y="5824"/>
                  </a:lnTo>
                  <a:lnTo>
                    <a:pt x="832" y="3204"/>
                  </a:lnTo>
                  <a:lnTo>
                    <a:pt x="3471" y="588"/>
                  </a:lnTo>
                  <a:close/>
                  <a:moveTo>
                    <a:pt x="3227" y="0"/>
                  </a:moveTo>
                  <a:lnTo>
                    <a:pt x="0" y="3210"/>
                  </a:lnTo>
                  <a:lnTo>
                    <a:pt x="3275" y="6414"/>
                  </a:lnTo>
                  <a:lnTo>
                    <a:pt x="7281" y="6414"/>
                  </a:lnTo>
                  <a:lnTo>
                    <a:pt x="7281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2500" name="Google Shape;77;p2">
              <a:extLst>
                <a:ext uri="{FF2B5EF4-FFF2-40B4-BE49-F238E27FC236}">
                  <a16:creationId xmlns:a16="http://schemas.microsoft.com/office/drawing/2014/main" id="{46EA716C-BDF5-FA13-7308-585479D911DD}"/>
                </a:ext>
              </a:extLst>
            </p:cNvPr>
            <p:cNvSpPr/>
            <p:nvPr/>
          </p:nvSpPr>
          <p:spPr>
            <a:xfrm>
              <a:off x="3743450" y="665650"/>
              <a:ext cx="308350" cy="327825"/>
            </a:xfrm>
            <a:custGeom>
              <a:avLst/>
              <a:gdLst/>
              <a:ahLst/>
              <a:cxnLst/>
              <a:rect l="l" t="t" r="r" b="b"/>
              <a:pathLst>
                <a:path w="12334" h="13113" extrusionOk="0">
                  <a:moveTo>
                    <a:pt x="6408" y="1422"/>
                  </a:moveTo>
                  <a:lnTo>
                    <a:pt x="11514" y="6563"/>
                  </a:lnTo>
                  <a:lnTo>
                    <a:pt x="6408" y="11698"/>
                  </a:lnTo>
                  <a:lnTo>
                    <a:pt x="6408" y="8471"/>
                  </a:lnTo>
                  <a:lnTo>
                    <a:pt x="590" y="8471"/>
                  </a:lnTo>
                  <a:lnTo>
                    <a:pt x="590" y="4631"/>
                  </a:lnTo>
                  <a:lnTo>
                    <a:pt x="6408" y="4631"/>
                  </a:lnTo>
                  <a:lnTo>
                    <a:pt x="6408" y="1422"/>
                  </a:lnTo>
                  <a:close/>
                  <a:moveTo>
                    <a:pt x="5826" y="1"/>
                  </a:moveTo>
                  <a:lnTo>
                    <a:pt x="5826" y="4049"/>
                  </a:lnTo>
                  <a:lnTo>
                    <a:pt x="1" y="4049"/>
                  </a:lnTo>
                  <a:lnTo>
                    <a:pt x="1" y="9053"/>
                  </a:lnTo>
                  <a:lnTo>
                    <a:pt x="5826" y="9053"/>
                  </a:lnTo>
                  <a:lnTo>
                    <a:pt x="5826" y="13113"/>
                  </a:lnTo>
                  <a:lnTo>
                    <a:pt x="12334" y="6563"/>
                  </a:lnTo>
                  <a:lnTo>
                    <a:pt x="5826" y="1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2501" name="Google Shape;78;p2">
              <a:extLst>
                <a:ext uri="{FF2B5EF4-FFF2-40B4-BE49-F238E27FC236}">
                  <a16:creationId xmlns:a16="http://schemas.microsoft.com/office/drawing/2014/main" id="{2155FD4C-CD0D-57F0-28FB-ACFB004DBBC9}"/>
                </a:ext>
              </a:extLst>
            </p:cNvPr>
            <p:cNvSpPr/>
            <p:nvPr/>
          </p:nvSpPr>
          <p:spPr>
            <a:xfrm>
              <a:off x="3743450" y="877425"/>
              <a:ext cx="160225" cy="182025"/>
            </a:xfrm>
            <a:custGeom>
              <a:avLst/>
              <a:gdLst/>
              <a:ahLst/>
              <a:cxnLst/>
              <a:rect l="l" t="t" r="r" b="b"/>
              <a:pathLst>
                <a:path w="6409" h="7281" extrusionOk="0">
                  <a:moveTo>
                    <a:pt x="5826" y="582"/>
                  </a:moveTo>
                  <a:lnTo>
                    <a:pt x="5826" y="3816"/>
                  </a:lnTo>
                  <a:lnTo>
                    <a:pt x="3210" y="6449"/>
                  </a:lnTo>
                  <a:lnTo>
                    <a:pt x="590" y="3769"/>
                  </a:lnTo>
                  <a:lnTo>
                    <a:pt x="590" y="582"/>
                  </a:lnTo>
                  <a:close/>
                  <a:moveTo>
                    <a:pt x="1" y="0"/>
                  </a:moveTo>
                  <a:lnTo>
                    <a:pt x="1" y="4006"/>
                  </a:lnTo>
                  <a:lnTo>
                    <a:pt x="3204" y="7281"/>
                  </a:lnTo>
                  <a:lnTo>
                    <a:pt x="6408" y="4054"/>
                  </a:lnTo>
                  <a:lnTo>
                    <a:pt x="6408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2502" name="Google Shape;79;p2">
              <a:extLst>
                <a:ext uri="{FF2B5EF4-FFF2-40B4-BE49-F238E27FC236}">
                  <a16:creationId xmlns:a16="http://schemas.microsoft.com/office/drawing/2014/main" id="{BA1C5EB6-7638-E393-8B7C-7A0F2CC7B72A}"/>
                </a:ext>
              </a:extLst>
            </p:cNvPr>
            <p:cNvSpPr/>
            <p:nvPr/>
          </p:nvSpPr>
          <p:spPr>
            <a:xfrm>
              <a:off x="3743450" y="599675"/>
              <a:ext cx="160225" cy="181775"/>
            </a:xfrm>
            <a:custGeom>
              <a:avLst/>
              <a:gdLst/>
              <a:ahLst/>
              <a:cxnLst/>
              <a:rect l="l" t="t" r="r" b="b"/>
              <a:pathLst>
                <a:path w="6409" h="7271" extrusionOk="0">
                  <a:moveTo>
                    <a:pt x="3210" y="834"/>
                  </a:moveTo>
                  <a:lnTo>
                    <a:pt x="5826" y="3473"/>
                  </a:lnTo>
                  <a:lnTo>
                    <a:pt x="5826" y="6688"/>
                  </a:lnTo>
                  <a:lnTo>
                    <a:pt x="590" y="6688"/>
                  </a:lnTo>
                  <a:lnTo>
                    <a:pt x="590" y="3514"/>
                  </a:lnTo>
                  <a:lnTo>
                    <a:pt x="3210" y="834"/>
                  </a:lnTo>
                  <a:close/>
                  <a:moveTo>
                    <a:pt x="3204" y="1"/>
                  </a:moveTo>
                  <a:lnTo>
                    <a:pt x="1" y="3276"/>
                  </a:lnTo>
                  <a:lnTo>
                    <a:pt x="1" y="7270"/>
                  </a:lnTo>
                  <a:lnTo>
                    <a:pt x="6408" y="7270"/>
                  </a:lnTo>
                  <a:lnTo>
                    <a:pt x="6408" y="3229"/>
                  </a:lnTo>
                  <a:lnTo>
                    <a:pt x="3204" y="1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2503" name="Google Shape;80;p2">
              <a:extLst>
                <a:ext uri="{FF2B5EF4-FFF2-40B4-BE49-F238E27FC236}">
                  <a16:creationId xmlns:a16="http://schemas.microsoft.com/office/drawing/2014/main" id="{5CDA07B9-A616-84A2-ECDC-7A01406500A5}"/>
                </a:ext>
              </a:extLst>
            </p:cNvPr>
            <p:cNvSpPr/>
            <p:nvPr/>
          </p:nvSpPr>
          <p:spPr>
            <a:xfrm>
              <a:off x="3040025" y="665525"/>
              <a:ext cx="308350" cy="328100"/>
            </a:xfrm>
            <a:custGeom>
              <a:avLst/>
              <a:gdLst/>
              <a:ahLst/>
              <a:cxnLst/>
              <a:rect l="l" t="t" r="r" b="b"/>
              <a:pathLst>
                <a:path w="12334" h="13124" extrusionOk="0">
                  <a:moveTo>
                    <a:pt x="5933" y="1415"/>
                  </a:moveTo>
                  <a:lnTo>
                    <a:pt x="5933" y="4636"/>
                  </a:lnTo>
                  <a:lnTo>
                    <a:pt x="11752" y="4636"/>
                  </a:lnTo>
                  <a:lnTo>
                    <a:pt x="11752" y="8476"/>
                  </a:lnTo>
                  <a:lnTo>
                    <a:pt x="5933" y="8476"/>
                  </a:lnTo>
                  <a:lnTo>
                    <a:pt x="5933" y="11710"/>
                  </a:lnTo>
                  <a:lnTo>
                    <a:pt x="826" y="6556"/>
                  </a:lnTo>
                  <a:lnTo>
                    <a:pt x="5933" y="1415"/>
                  </a:lnTo>
                  <a:close/>
                  <a:moveTo>
                    <a:pt x="6521" y="0"/>
                  </a:moveTo>
                  <a:lnTo>
                    <a:pt x="0" y="6556"/>
                  </a:lnTo>
                  <a:lnTo>
                    <a:pt x="6521" y="13124"/>
                  </a:lnTo>
                  <a:lnTo>
                    <a:pt x="6521" y="9058"/>
                  </a:lnTo>
                  <a:lnTo>
                    <a:pt x="12334" y="9058"/>
                  </a:lnTo>
                  <a:lnTo>
                    <a:pt x="12334" y="4054"/>
                  </a:lnTo>
                  <a:lnTo>
                    <a:pt x="6521" y="4054"/>
                  </a:lnTo>
                  <a:lnTo>
                    <a:pt x="6521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2504" name="Google Shape;81;p2">
              <a:extLst>
                <a:ext uri="{FF2B5EF4-FFF2-40B4-BE49-F238E27FC236}">
                  <a16:creationId xmlns:a16="http://schemas.microsoft.com/office/drawing/2014/main" id="{F37F45A6-90DA-CB65-D732-750065E1E352}"/>
                </a:ext>
              </a:extLst>
            </p:cNvPr>
            <p:cNvSpPr/>
            <p:nvPr/>
          </p:nvSpPr>
          <p:spPr>
            <a:xfrm>
              <a:off x="3188350" y="877425"/>
              <a:ext cx="160025" cy="182025"/>
            </a:xfrm>
            <a:custGeom>
              <a:avLst/>
              <a:gdLst/>
              <a:ahLst/>
              <a:cxnLst/>
              <a:rect l="l" t="t" r="r" b="b"/>
              <a:pathLst>
                <a:path w="6401" h="7281" extrusionOk="0">
                  <a:moveTo>
                    <a:pt x="5819" y="582"/>
                  </a:moveTo>
                  <a:lnTo>
                    <a:pt x="5819" y="3769"/>
                  </a:lnTo>
                  <a:lnTo>
                    <a:pt x="3197" y="6449"/>
                  </a:lnTo>
                  <a:lnTo>
                    <a:pt x="588" y="3822"/>
                  </a:lnTo>
                  <a:lnTo>
                    <a:pt x="588" y="582"/>
                  </a:lnTo>
                  <a:close/>
                  <a:moveTo>
                    <a:pt x="0" y="0"/>
                  </a:moveTo>
                  <a:lnTo>
                    <a:pt x="0" y="4060"/>
                  </a:lnTo>
                  <a:lnTo>
                    <a:pt x="3197" y="7281"/>
                  </a:lnTo>
                  <a:lnTo>
                    <a:pt x="6401" y="4006"/>
                  </a:lnTo>
                  <a:lnTo>
                    <a:pt x="6401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2505" name="Google Shape;82;p2">
              <a:extLst>
                <a:ext uri="{FF2B5EF4-FFF2-40B4-BE49-F238E27FC236}">
                  <a16:creationId xmlns:a16="http://schemas.microsoft.com/office/drawing/2014/main" id="{BBD2EBC4-D930-C3A2-3EBD-59B3C5BCDC02}"/>
                </a:ext>
              </a:extLst>
            </p:cNvPr>
            <p:cNvSpPr/>
            <p:nvPr/>
          </p:nvSpPr>
          <p:spPr>
            <a:xfrm>
              <a:off x="3188350" y="599675"/>
              <a:ext cx="160025" cy="181775"/>
            </a:xfrm>
            <a:custGeom>
              <a:avLst/>
              <a:gdLst/>
              <a:ahLst/>
              <a:cxnLst/>
              <a:rect l="l" t="t" r="r" b="b"/>
              <a:pathLst>
                <a:path w="6401" h="7271" extrusionOk="0">
                  <a:moveTo>
                    <a:pt x="3197" y="834"/>
                  </a:moveTo>
                  <a:lnTo>
                    <a:pt x="5819" y="3514"/>
                  </a:lnTo>
                  <a:lnTo>
                    <a:pt x="5819" y="6688"/>
                  </a:lnTo>
                  <a:lnTo>
                    <a:pt x="588" y="6688"/>
                  </a:lnTo>
                  <a:lnTo>
                    <a:pt x="588" y="3460"/>
                  </a:lnTo>
                  <a:lnTo>
                    <a:pt x="3197" y="834"/>
                  </a:lnTo>
                  <a:close/>
                  <a:moveTo>
                    <a:pt x="3197" y="1"/>
                  </a:moveTo>
                  <a:lnTo>
                    <a:pt x="0" y="3223"/>
                  </a:lnTo>
                  <a:lnTo>
                    <a:pt x="0" y="7270"/>
                  </a:lnTo>
                  <a:lnTo>
                    <a:pt x="6401" y="7270"/>
                  </a:lnTo>
                  <a:lnTo>
                    <a:pt x="6401" y="3276"/>
                  </a:lnTo>
                  <a:lnTo>
                    <a:pt x="3197" y="1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2506" name="Google Shape;83;p2">
              <a:extLst>
                <a:ext uri="{FF2B5EF4-FFF2-40B4-BE49-F238E27FC236}">
                  <a16:creationId xmlns:a16="http://schemas.microsoft.com/office/drawing/2014/main" id="{4163C879-FA5C-AB4E-C47E-7D0E487B099A}"/>
                </a:ext>
              </a:extLst>
            </p:cNvPr>
            <p:cNvSpPr/>
            <p:nvPr/>
          </p:nvSpPr>
          <p:spPr>
            <a:xfrm>
              <a:off x="3381800" y="1027200"/>
              <a:ext cx="328275" cy="308350"/>
            </a:xfrm>
            <a:custGeom>
              <a:avLst/>
              <a:gdLst/>
              <a:ahLst/>
              <a:cxnLst/>
              <a:rect l="l" t="t" r="r" b="b"/>
              <a:pathLst>
                <a:path w="13131" h="12334" extrusionOk="0">
                  <a:moveTo>
                    <a:pt x="8488" y="582"/>
                  </a:moveTo>
                  <a:lnTo>
                    <a:pt x="8488" y="6395"/>
                  </a:lnTo>
                  <a:lnTo>
                    <a:pt x="11709" y="6395"/>
                  </a:lnTo>
                  <a:lnTo>
                    <a:pt x="6563" y="11508"/>
                  </a:lnTo>
                  <a:lnTo>
                    <a:pt x="1420" y="6395"/>
                  </a:lnTo>
                  <a:lnTo>
                    <a:pt x="4654" y="6395"/>
                  </a:lnTo>
                  <a:lnTo>
                    <a:pt x="4654" y="582"/>
                  </a:lnTo>
                  <a:close/>
                  <a:moveTo>
                    <a:pt x="4066" y="0"/>
                  </a:moveTo>
                  <a:lnTo>
                    <a:pt x="4066" y="5813"/>
                  </a:lnTo>
                  <a:lnTo>
                    <a:pt x="1" y="5813"/>
                  </a:lnTo>
                  <a:lnTo>
                    <a:pt x="6563" y="12334"/>
                  </a:lnTo>
                  <a:lnTo>
                    <a:pt x="13130" y="5813"/>
                  </a:lnTo>
                  <a:lnTo>
                    <a:pt x="9076" y="5813"/>
                  </a:lnTo>
                  <a:lnTo>
                    <a:pt x="9076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2507" name="Google Shape;84;p2">
              <a:extLst>
                <a:ext uri="{FF2B5EF4-FFF2-40B4-BE49-F238E27FC236}">
                  <a16:creationId xmlns:a16="http://schemas.microsoft.com/office/drawing/2014/main" id="{9EB1BCF9-FF5F-7437-87D1-3AE62A78009E}"/>
                </a:ext>
              </a:extLst>
            </p:cNvPr>
            <p:cNvSpPr/>
            <p:nvPr/>
          </p:nvSpPr>
          <p:spPr>
            <a:xfrm>
              <a:off x="3316125" y="1027200"/>
              <a:ext cx="182025" cy="159900"/>
            </a:xfrm>
            <a:custGeom>
              <a:avLst/>
              <a:gdLst/>
              <a:ahLst/>
              <a:cxnLst/>
              <a:rect l="l" t="t" r="r" b="b"/>
              <a:pathLst>
                <a:path w="7281" h="6396" extrusionOk="0">
                  <a:moveTo>
                    <a:pt x="6693" y="582"/>
                  </a:moveTo>
                  <a:lnTo>
                    <a:pt x="6693" y="5813"/>
                  </a:lnTo>
                  <a:lnTo>
                    <a:pt x="3459" y="5813"/>
                  </a:lnTo>
                  <a:lnTo>
                    <a:pt x="832" y="3204"/>
                  </a:lnTo>
                  <a:lnTo>
                    <a:pt x="3512" y="582"/>
                  </a:lnTo>
                  <a:close/>
                  <a:moveTo>
                    <a:pt x="3275" y="0"/>
                  </a:moveTo>
                  <a:lnTo>
                    <a:pt x="0" y="3199"/>
                  </a:lnTo>
                  <a:lnTo>
                    <a:pt x="3215" y="6395"/>
                  </a:lnTo>
                  <a:lnTo>
                    <a:pt x="7281" y="6395"/>
                  </a:lnTo>
                  <a:lnTo>
                    <a:pt x="7281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2508" name="Google Shape;85;p2">
              <a:extLst>
                <a:ext uri="{FF2B5EF4-FFF2-40B4-BE49-F238E27FC236}">
                  <a16:creationId xmlns:a16="http://schemas.microsoft.com/office/drawing/2014/main" id="{40E2F2A1-C977-1043-1FFF-5C8E53C29E97}"/>
                </a:ext>
              </a:extLst>
            </p:cNvPr>
            <p:cNvSpPr/>
            <p:nvPr/>
          </p:nvSpPr>
          <p:spPr>
            <a:xfrm>
              <a:off x="3594000" y="1027200"/>
              <a:ext cx="181900" cy="159900"/>
            </a:xfrm>
            <a:custGeom>
              <a:avLst/>
              <a:gdLst/>
              <a:ahLst/>
              <a:cxnLst/>
              <a:rect l="l" t="t" r="r" b="b"/>
              <a:pathLst>
                <a:path w="7276" h="6396" extrusionOk="0">
                  <a:moveTo>
                    <a:pt x="3762" y="582"/>
                  </a:moveTo>
                  <a:lnTo>
                    <a:pt x="6442" y="3204"/>
                  </a:lnTo>
                  <a:lnTo>
                    <a:pt x="3816" y="5813"/>
                  </a:lnTo>
                  <a:lnTo>
                    <a:pt x="588" y="5813"/>
                  </a:lnTo>
                  <a:lnTo>
                    <a:pt x="588" y="582"/>
                  </a:lnTo>
                  <a:close/>
                  <a:moveTo>
                    <a:pt x="0" y="0"/>
                  </a:moveTo>
                  <a:lnTo>
                    <a:pt x="0" y="6395"/>
                  </a:lnTo>
                  <a:lnTo>
                    <a:pt x="4053" y="6395"/>
                  </a:lnTo>
                  <a:lnTo>
                    <a:pt x="7275" y="3199"/>
                  </a:lnTo>
                  <a:lnTo>
                    <a:pt x="4000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</p:grpSp>
      <p:grpSp>
        <p:nvGrpSpPr>
          <p:cNvPr id="2509" name="Google Shape;86;p2">
            <a:extLst>
              <a:ext uri="{FF2B5EF4-FFF2-40B4-BE49-F238E27FC236}">
                <a16:creationId xmlns:a16="http://schemas.microsoft.com/office/drawing/2014/main" id="{B8936E41-C0D6-7DFD-8BE1-3185F217C4FA}"/>
              </a:ext>
            </a:extLst>
          </p:cNvPr>
          <p:cNvGrpSpPr/>
          <p:nvPr/>
        </p:nvGrpSpPr>
        <p:grpSpPr>
          <a:xfrm>
            <a:off x="7908485" y="3998134"/>
            <a:ext cx="716720" cy="716830"/>
            <a:chOff x="940300" y="793900"/>
            <a:chExt cx="1313400" cy="1313600"/>
          </a:xfrm>
        </p:grpSpPr>
        <p:sp>
          <p:nvSpPr>
            <p:cNvPr id="2510" name="Google Shape;87;p2">
              <a:extLst>
                <a:ext uri="{FF2B5EF4-FFF2-40B4-BE49-F238E27FC236}">
                  <a16:creationId xmlns:a16="http://schemas.microsoft.com/office/drawing/2014/main" id="{3BDF3EB3-E6BD-8D1E-CFC4-9E2C13954BF2}"/>
                </a:ext>
              </a:extLst>
            </p:cNvPr>
            <p:cNvSpPr/>
            <p:nvPr/>
          </p:nvSpPr>
          <p:spPr>
            <a:xfrm>
              <a:off x="1381450" y="1392600"/>
              <a:ext cx="164375" cy="116350"/>
            </a:xfrm>
            <a:custGeom>
              <a:avLst/>
              <a:gdLst/>
              <a:ahLst/>
              <a:cxnLst/>
              <a:rect l="l" t="t" r="r" b="b"/>
              <a:pathLst>
                <a:path w="6575" h="4654" extrusionOk="0">
                  <a:moveTo>
                    <a:pt x="1" y="0"/>
                  </a:moveTo>
                  <a:lnTo>
                    <a:pt x="1" y="4653"/>
                  </a:lnTo>
                  <a:lnTo>
                    <a:pt x="4489" y="4653"/>
                  </a:lnTo>
                  <a:lnTo>
                    <a:pt x="6574" y="2324"/>
                  </a:lnTo>
                  <a:lnTo>
                    <a:pt x="4489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2511" name="Google Shape;88;p2">
              <a:extLst>
                <a:ext uri="{FF2B5EF4-FFF2-40B4-BE49-F238E27FC236}">
                  <a16:creationId xmlns:a16="http://schemas.microsoft.com/office/drawing/2014/main" id="{9F6C871A-D9EF-071A-7E90-66D80995A9A9}"/>
                </a:ext>
              </a:extLst>
            </p:cNvPr>
            <p:cNvSpPr/>
            <p:nvPr/>
          </p:nvSpPr>
          <p:spPr>
            <a:xfrm>
              <a:off x="1371375" y="1382650"/>
              <a:ext cx="187950" cy="136250"/>
            </a:xfrm>
            <a:custGeom>
              <a:avLst/>
              <a:gdLst/>
              <a:ahLst/>
              <a:cxnLst/>
              <a:rect l="l" t="t" r="r" b="b"/>
              <a:pathLst>
                <a:path w="7518" h="5450" extrusionOk="0">
                  <a:moveTo>
                    <a:pt x="4713" y="796"/>
                  </a:moveTo>
                  <a:lnTo>
                    <a:pt x="6442" y="2722"/>
                  </a:lnTo>
                  <a:lnTo>
                    <a:pt x="4713" y="4647"/>
                  </a:lnTo>
                  <a:lnTo>
                    <a:pt x="802" y="4647"/>
                  </a:lnTo>
                  <a:lnTo>
                    <a:pt x="802" y="796"/>
                  </a:lnTo>
                  <a:close/>
                  <a:moveTo>
                    <a:pt x="0" y="0"/>
                  </a:moveTo>
                  <a:lnTo>
                    <a:pt x="0" y="5449"/>
                  </a:lnTo>
                  <a:lnTo>
                    <a:pt x="5070" y="5449"/>
                  </a:lnTo>
                  <a:lnTo>
                    <a:pt x="7518" y="2722"/>
                  </a:lnTo>
                  <a:lnTo>
                    <a:pt x="5070" y="0"/>
                  </a:lnTo>
                  <a:close/>
                </a:path>
              </a:pathLst>
            </a:custGeom>
            <a:solidFill>
              <a:srgbClr val="E5E4E0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2512" name="Google Shape;89;p2">
              <a:extLst>
                <a:ext uri="{FF2B5EF4-FFF2-40B4-BE49-F238E27FC236}">
                  <a16:creationId xmlns:a16="http://schemas.microsoft.com/office/drawing/2014/main" id="{54AE6184-1BD4-E4DC-29B6-3E0DA050F8BD}"/>
                </a:ext>
              </a:extLst>
            </p:cNvPr>
            <p:cNvSpPr/>
            <p:nvPr/>
          </p:nvSpPr>
          <p:spPr>
            <a:xfrm>
              <a:off x="1538800" y="1501925"/>
              <a:ext cx="116400" cy="164400"/>
            </a:xfrm>
            <a:custGeom>
              <a:avLst/>
              <a:gdLst/>
              <a:ahLst/>
              <a:cxnLst/>
              <a:rect l="l" t="t" r="r" b="b"/>
              <a:pathLst>
                <a:path w="4656" h="6576" extrusionOk="0">
                  <a:moveTo>
                    <a:pt x="2326" y="1"/>
                  </a:moveTo>
                  <a:lnTo>
                    <a:pt x="1" y="2087"/>
                  </a:lnTo>
                  <a:lnTo>
                    <a:pt x="1" y="6575"/>
                  </a:lnTo>
                  <a:lnTo>
                    <a:pt x="4655" y="6575"/>
                  </a:lnTo>
                  <a:lnTo>
                    <a:pt x="4655" y="2087"/>
                  </a:lnTo>
                  <a:lnTo>
                    <a:pt x="2326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2513" name="Google Shape;90;p2">
              <a:extLst>
                <a:ext uri="{FF2B5EF4-FFF2-40B4-BE49-F238E27FC236}">
                  <a16:creationId xmlns:a16="http://schemas.microsoft.com/office/drawing/2014/main" id="{0C328CBF-705C-97DF-96A9-C88F1E156FB5}"/>
                </a:ext>
              </a:extLst>
            </p:cNvPr>
            <p:cNvSpPr/>
            <p:nvPr/>
          </p:nvSpPr>
          <p:spPr>
            <a:xfrm>
              <a:off x="1528850" y="1488400"/>
              <a:ext cx="136300" cy="188000"/>
            </a:xfrm>
            <a:custGeom>
              <a:avLst/>
              <a:gdLst/>
              <a:ahLst/>
              <a:cxnLst/>
              <a:rect l="l" t="t" r="r" b="b"/>
              <a:pathLst>
                <a:path w="5452" h="7520" extrusionOk="0">
                  <a:moveTo>
                    <a:pt x="2724" y="1076"/>
                  </a:moveTo>
                  <a:lnTo>
                    <a:pt x="4649" y="2807"/>
                  </a:lnTo>
                  <a:lnTo>
                    <a:pt x="4649" y="6718"/>
                  </a:lnTo>
                  <a:lnTo>
                    <a:pt x="804" y="6718"/>
                  </a:lnTo>
                  <a:lnTo>
                    <a:pt x="804" y="2807"/>
                  </a:lnTo>
                  <a:lnTo>
                    <a:pt x="2724" y="1076"/>
                  </a:lnTo>
                  <a:close/>
                  <a:moveTo>
                    <a:pt x="2724" y="1"/>
                  </a:moveTo>
                  <a:lnTo>
                    <a:pt x="1" y="2450"/>
                  </a:lnTo>
                  <a:lnTo>
                    <a:pt x="1" y="7520"/>
                  </a:lnTo>
                  <a:lnTo>
                    <a:pt x="5451" y="7520"/>
                  </a:lnTo>
                  <a:lnTo>
                    <a:pt x="5451" y="2450"/>
                  </a:lnTo>
                  <a:lnTo>
                    <a:pt x="2724" y="1"/>
                  </a:lnTo>
                  <a:close/>
                </a:path>
              </a:pathLst>
            </a:custGeom>
            <a:solidFill>
              <a:srgbClr val="E5E4E0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2514" name="Google Shape;91;p2">
              <a:extLst>
                <a:ext uri="{FF2B5EF4-FFF2-40B4-BE49-F238E27FC236}">
                  <a16:creationId xmlns:a16="http://schemas.microsoft.com/office/drawing/2014/main" id="{1D033353-D668-BB64-51E6-E3B9879347EA}"/>
                </a:ext>
              </a:extLst>
            </p:cNvPr>
            <p:cNvSpPr/>
            <p:nvPr/>
          </p:nvSpPr>
          <p:spPr>
            <a:xfrm>
              <a:off x="954400" y="808175"/>
              <a:ext cx="1285175" cy="1285200"/>
            </a:xfrm>
            <a:custGeom>
              <a:avLst/>
              <a:gdLst/>
              <a:ahLst/>
              <a:cxnLst/>
              <a:rect l="l" t="t" r="r" b="b"/>
              <a:pathLst>
                <a:path w="51407" h="51408" extrusionOk="0">
                  <a:moveTo>
                    <a:pt x="25702" y="4856"/>
                  </a:moveTo>
                  <a:lnTo>
                    <a:pt x="31853" y="10961"/>
                  </a:lnTo>
                  <a:lnTo>
                    <a:pt x="40441" y="10961"/>
                  </a:lnTo>
                  <a:lnTo>
                    <a:pt x="40441" y="19561"/>
                  </a:lnTo>
                  <a:lnTo>
                    <a:pt x="46551" y="25712"/>
                  </a:lnTo>
                  <a:lnTo>
                    <a:pt x="40441" y="31859"/>
                  </a:lnTo>
                  <a:lnTo>
                    <a:pt x="40441" y="40440"/>
                  </a:lnTo>
                  <a:lnTo>
                    <a:pt x="31858" y="40440"/>
                  </a:lnTo>
                  <a:lnTo>
                    <a:pt x="25695" y="46557"/>
                  </a:lnTo>
                  <a:lnTo>
                    <a:pt x="19538" y="40440"/>
                  </a:lnTo>
                  <a:lnTo>
                    <a:pt x="10966" y="40440"/>
                  </a:lnTo>
                  <a:lnTo>
                    <a:pt x="10966" y="31865"/>
                  </a:lnTo>
                  <a:lnTo>
                    <a:pt x="4851" y="25701"/>
                  </a:lnTo>
                  <a:lnTo>
                    <a:pt x="10966" y="19548"/>
                  </a:lnTo>
                  <a:lnTo>
                    <a:pt x="10966" y="10961"/>
                  </a:lnTo>
                  <a:lnTo>
                    <a:pt x="19549" y="10961"/>
                  </a:lnTo>
                  <a:lnTo>
                    <a:pt x="25702" y="4856"/>
                  </a:lnTo>
                  <a:close/>
                  <a:moveTo>
                    <a:pt x="25702" y="0"/>
                  </a:moveTo>
                  <a:lnTo>
                    <a:pt x="18177" y="7525"/>
                  </a:lnTo>
                  <a:lnTo>
                    <a:pt x="7531" y="7525"/>
                  </a:lnTo>
                  <a:lnTo>
                    <a:pt x="7531" y="18176"/>
                  </a:lnTo>
                  <a:lnTo>
                    <a:pt x="1" y="25701"/>
                  </a:lnTo>
                  <a:lnTo>
                    <a:pt x="7531" y="33231"/>
                  </a:lnTo>
                  <a:lnTo>
                    <a:pt x="7531" y="43877"/>
                  </a:lnTo>
                  <a:lnTo>
                    <a:pt x="18177" y="43877"/>
                  </a:lnTo>
                  <a:lnTo>
                    <a:pt x="25702" y="51407"/>
                  </a:lnTo>
                  <a:lnTo>
                    <a:pt x="33232" y="43877"/>
                  </a:lnTo>
                  <a:lnTo>
                    <a:pt x="43876" y="43877"/>
                  </a:lnTo>
                  <a:lnTo>
                    <a:pt x="43876" y="33231"/>
                  </a:lnTo>
                  <a:lnTo>
                    <a:pt x="51407" y="25701"/>
                  </a:lnTo>
                  <a:lnTo>
                    <a:pt x="43876" y="18176"/>
                  </a:lnTo>
                  <a:lnTo>
                    <a:pt x="43876" y="7525"/>
                  </a:lnTo>
                  <a:lnTo>
                    <a:pt x="33232" y="7525"/>
                  </a:lnTo>
                  <a:lnTo>
                    <a:pt x="25702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2515" name="Google Shape;92;p2">
              <a:extLst>
                <a:ext uri="{FF2B5EF4-FFF2-40B4-BE49-F238E27FC236}">
                  <a16:creationId xmlns:a16="http://schemas.microsoft.com/office/drawing/2014/main" id="{46C47B0F-9AB5-407D-3626-C9A7A4664ADB}"/>
                </a:ext>
              </a:extLst>
            </p:cNvPr>
            <p:cNvSpPr/>
            <p:nvPr/>
          </p:nvSpPr>
          <p:spPr>
            <a:xfrm>
              <a:off x="940300" y="793900"/>
              <a:ext cx="1313400" cy="1313600"/>
            </a:xfrm>
            <a:custGeom>
              <a:avLst/>
              <a:gdLst/>
              <a:ahLst/>
              <a:cxnLst/>
              <a:rect l="l" t="t" r="r" b="b"/>
              <a:pathLst>
                <a:path w="52536" h="52544" extrusionOk="0">
                  <a:moveTo>
                    <a:pt x="26266" y="5992"/>
                  </a:moveTo>
                  <a:lnTo>
                    <a:pt x="32250" y="11936"/>
                  </a:lnTo>
                  <a:lnTo>
                    <a:pt x="40607" y="11936"/>
                  </a:lnTo>
                  <a:lnTo>
                    <a:pt x="40607" y="20292"/>
                  </a:lnTo>
                  <a:lnTo>
                    <a:pt x="46550" y="26283"/>
                  </a:lnTo>
                  <a:lnTo>
                    <a:pt x="40607" y="32263"/>
                  </a:lnTo>
                  <a:lnTo>
                    <a:pt x="40607" y="40613"/>
                  </a:lnTo>
                  <a:lnTo>
                    <a:pt x="32257" y="40613"/>
                  </a:lnTo>
                  <a:lnTo>
                    <a:pt x="26259" y="46563"/>
                  </a:lnTo>
                  <a:lnTo>
                    <a:pt x="20267" y="40613"/>
                  </a:lnTo>
                  <a:lnTo>
                    <a:pt x="11930" y="40613"/>
                  </a:lnTo>
                  <a:lnTo>
                    <a:pt x="11930" y="32269"/>
                  </a:lnTo>
                  <a:lnTo>
                    <a:pt x="5980" y="26272"/>
                  </a:lnTo>
                  <a:lnTo>
                    <a:pt x="11930" y="20286"/>
                  </a:lnTo>
                  <a:lnTo>
                    <a:pt x="11930" y="11936"/>
                  </a:lnTo>
                  <a:lnTo>
                    <a:pt x="20280" y="11936"/>
                  </a:lnTo>
                  <a:lnTo>
                    <a:pt x="26266" y="5992"/>
                  </a:lnTo>
                  <a:close/>
                  <a:moveTo>
                    <a:pt x="26266" y="4863"/>
                  </a:moveTo>
                  <a:lnTo>
                    <a:pt x="19954" y="11133"/>
                  </a:lnTo>
                  <a:lnTo>
                    <a:pt x="11127" y="11133"/>
                  </a:lnTo>
                  <a:lnTo>
                    <a:pt x="11127" y="19954"/>
                  </a:lnTo>
                  <a:lnTo>
                    <a:pt x="4850" y="26272"/>
                  </a:lnTo>
                  <a:lnTo>
                    <a:pt x="11127" y="32601"/>
                  </a:lnTo>
                  <a:lnTo>
                    <a:pt x="11127" y="41417"/>
                  </a:lnTo>
                  <a:lnTo>
                    <a:pt x="19935" y="41417"/>
                  </a:lnTo>
                  <a:lnTo>
                    <a:pt x="26259" y="47693"/>
                  </a:lnTo>
                  <a:lnTo>
                    <a:pt x="32589" y="41417"/>
                  </a:lnTo>
                  <a:lnTo>
                    <a:pt x="41409" y="41417"/>
                  </a:lnTo>
                  <a:lnTo>
                    <a:pt x="41409" y="32595"/>
                  </a:lnTo>
                  <a:lnTo>
                    <a:pt x="47680" y="26283"/>
                  </a:lnTo>
                  <a:lnTo>
                    <a:pt x="41409" y="19965"/>
                  </a:lnTo>
                  <a:lnTo>
                    <a:pt x="41409" y="11133"/>
                  </a:lnTo>
                  <a:lnTo>
                    <a:pt x="32578" y="11133"/>
                  </a:lnTo>
                  <a:lnTo>
                    <a:pt x="26266" y="4863"/>
                  </a:lnTo>
                  <a:close/>
                  <a:moveTo>
                    <a:pt x="26266" y="1136"/>
                  </a:moveTo>
                  <a:lnTo>
                    <a:pt x="33629" y="8501"/>
                  </a:lnTo>
                  <a:lnTo>
                    <a:pt x="44042" y="8501"/>
                  </a:lnTo>
                  <a:lnTo>
                    <a:pt x="44042" y="18914"/>
                  </a:lnTo>
                  <a:lnTo>
                    <a:pt x="51407" y="26272"/>
                  </a:lnTo>
                  <a:lnTo>
                    <a:pt x="44042" y="33635"/>
                  </a:lnTo>
                  <a:lnTo>
                    <a:pt x="44042" y="44048"/>
                  </a:lnTo>
                  <a:lnTo>
                    <a:pt x="33629" y="44048"/>
                  </a:lnTo>
                  <a:lnTo>
                    <a:pt x="26266" y="51408"/>
                  </a:lnTo>
                  <a:lnTo>
                    <a:pt x="18906" y="44048"/>
                  </a:lnTo>
                  <a:lnTo>
                    <a:pt x="8493" y="44048"/>
                  </a:lnTo>
                  <a:lnTo>
                    <a:pt x="8493" y="33635"/>
                  </a:lnTo>
                  <a:lnTo>
                    <a:pt x="1130" y="26272"/>
                  </a:lnTo>
                  <a:lnTo>
                    <a:pt x="8493" y="18914"/>
                  </a:lnTo>
                  <a:lnTo>
                    <a:pt x="8493" y="8501"/>
                  </a:lnTo>
                  <a:lnTo>
                    <a:pt x="18906" y="8501"/>
                  </a:lnTo>
                  <a:lnTo>
                    <a:pt x="26266" y="1136"/>
                  </a:lnTo>
                  <a:close/>
                  <a:moveTo>
                    <a:pt x="26266" y="0"/>
                  </a:moveTo>
                  <a:lnTo>
                    <a:pt x="18574" y="7698"/>
                  </a:lnTo>
                  <a:lnTo>
                    <a:pt x="7692" y="7698"/>
                  </a:lnTo>
                  <a:lnTo>
                    <a:pt x="7692" y="18580"/>
                  </a:lnTo>
                  <a:lnTo>
                    <a:pt x="0" y="26272"/>
                  </a:lnTo>
                  <a:lnTo>
                    <a:pt x="7692" y="33969"/>
                  </a:lnTo>
                  <a:lnTo>
                    <a:pt x="7692" y="44851"/>
                  </a:lnTo>
                  <a:lnTo>
                    <a:pt x="18574" y="44851"/>
                  </a:lnTo>
                  <a:lnTo>
                    <a:pt x="26266" y="52543"/>
                  </a:lnTo>
                  <a:lnTo>
                    <a:pt x="33962" y="44851"/>
                  </a:lnTo>
                  <a:lnTo>
                    <a:pt x="44846" y="44851"/>
                  </a:lnTo>
                  <a:lnTo>
                    <a:pt x="44846" y="33969"/>
                  </a:lnTo>
                  <a:lnTo>
                    <a:pt x="52536" y="26272"/>
                  </a:lnTo>
                  <a:lnTo>
                    <a:pt x="44846" y="18580"/>
                  </a:lnTo>
                  <a:lnTo>
                    <a:pt x="44846" y="7698"/>
                  </a:lnTo>
                  <a:lnTo>
                    <a:pt x="33962" y="7698"/>
                  </a:lnTo>
                  <a:lnTo>
                    <a:pt x="26266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2516" name="Google Shape;93;p2">
              <a:extLst>
                <a:ext uri="{FF2B5EF4-FFF2-40B4-BE49-F238E27FC236}">
                  <a16:creationId xmlns:a16="http://schemas.microsoft.com/office/drawing/2014/main" id="{4853CAC8-5006-CEDC-9316-F86C867A2B05}"/>
                </a:ext>
              </a:extLst>
            </p:cNvPr>
            <p:cNvSpPr/>
            <p:nvPr/>
          </p:nvSpPr>
          <p:spPr>
            <a:xfrm>
              <a:off x="1648175" y="1392600"/>
              <a:ext cx="164225" cy="116350"/>
            </a:xfrm>
            <a:custGeom>
              <a:avLst/>
              <a:gdLst/>
              <a:ahLst/>
              <a:cxnLst/>
              <a:rect l="l" t="t" r="r" b="b"/>
              <a:pathLst>
                <a:path w="6569" h="4654" extrusionOk="0">
                  <a:moveTo>
                    <a:pt x="2087" y="0"/>
                  </a:moveTo>
                  <a:lnTo>
                    <a:pt x="1" y="2324"/>
                  </a:lnTo>
                  <a:lnTo>
                    <a:pt x="2087" y="4653"/>
                  </a:lnTo>
                  <a:lnTo>
                    <a:pt x="6568" y="4653"/>
                  </a:lnTo>
                  <a:lnTo>
                    <a:pt x="6568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2517" name="Google Shape;94;p2">
              <a:extLst>
                <a:ext uri="{FF2B5EF4-FFF2-40B4-BE49-F238E27FC236}">
                  <a16:creationId xmlns:a16="http://schemas.microsoft.com/office/drawing/2014/main" id="{3A925C24-F4D6-CD40-9BFA-318075DCC1C1}"/>
                </a:ext>
              </a:extLst>
            </p:cNvPr>
            <p:cNvSpPr/>
            <p:nvPr/>
          </p:nvSpPr>
          <p:spPr>
            <a:xfrm>
              <a:off x="1634650" y="1382650"/>
              <a:ext cx="187675" cy="136250"/>
            </a:xfrm>
            <a:custGeom>
              <a:avLst/>
              <a:gdLst/>
              <a:ahLst/>
              <a:cxnLst/>
              <a:rect l="l" t="t" r="r" b="b"/>
              <a:pathLst>
                <a:path w="7507" h="5450" extrusionOk="0">
                  <a:moveTo>
                    <a:pt x="6711" y="796"/>
                  </a:moveTo>
                  <a:lnTo>
                    <a:pt x="6711" y="4647"/>
                  </a:lnTo>
                  <a:lnTo>
                    <a:pt x="2807" y="4647"/>
                  </a:lnTo>
                  <a:lnTo>
                    <a:pt x="1076" y="2722"/>
                  </a:lnTo>
                  <a:lnTo>
                    <a:pt x="2807" y="796"/>
                  </a:lnTo>
                  <a:close/>
                  <a:moveTo>
                    <a:pt x="2450" y="0"/>
                  </a:moveTo>
                  <a:lnTo>
                    <a:pt x="1" y="2722"/>
                  </a:lnTo>
                  <a:lnTo>
                    <a:pt x="2450" y="5449"/>
                  </a:lnTo>
                  <a:lnTo>
                    <a:pt x="7507" y="5449"/>
                  </a:lnTo>
                  <a:lnTo>
                    <a:pt x="7507" y="0"/>
                  </a:lnTo>
                  <a:close/>
                </a:path>
              </a:pathLst>
            </a:custGeom>
            <a:solidFill>
              <a:srgbClr val="E5E4E0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2518" name="Google Shape;95;p2">
              <a:extLst>
                <a:ext uri="{FF2B5EF4-FFF2-40B4-BE49-F238E27FC236}">
                  <a16:creationId xmlns:a16="http://schemas.microsoft.com/office/drawing/2014/main" id="{284F4849-B03E-C5DA-02B0-CAB8965391A7}"/>
                </a:ext>
              </a:extLst>
            </p:cNvPr>
            <p:cNvSpPr/>
            <p:nvPr/>
          </p:nvSpPr>
          <p:spPr>
            <a:xfrm>
              <a:off x="1538800" y="1235350"/>
              <a:ext cx="116400" cy="164250"/>
            </a:xfrm>
            <a:custGeom>
              <a:avLst/>
              <a:gdLst/>
              <a:ahLst/>
              <a:cxnLst/>
              <a:rect l="l" t="t" r="r" b="b"/>
              <a:pathLst>
                <a:path w="4656" h="6570" extrusionOk="0">
                  <a:moveTo>
                    <a:pt x="1" y="1"/>
                  </a:moveTo>
                  <a:lnTo>
                    <a:pt x="1" y="4483"/>
                  </a:lnTo>
                  <a:lnTo>
                    <a:pt x="2326" y="6570"/>
                  </a:lnTo>
                  <a:lnTo>
                    <a:pt x="4655" y="4483"/>
                  </a:lnTo>
                  <a:lnTo>
                    <a:pt x="4655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2519" name="Google Shape;96;p2">
              <a:extLst>
                <a:ext uri="{FF2B5EF4-FFF2-40B4-BE49-F238E27FC236}">
                  <a16:creationId xmlns:a16="http://schemas.microsoft.com/office/drawing/2014/main" id="{F22B4AD3-AA27-CDEE-BAE1-7A7163109779}"/>
                </a:ext>
              </a:extLst>
            </p:cNvPr>
            <p:cNvSpPr/>
            <p:nvPr/>
          </p:nvSpPr>
          <p:spPr>
            <a:xfrm>
              <a:off x="1528850" y="1225400"/>
              <a:ext cx="136300" cy="187725"/>
            </a:xfrm>
            <a:custGeom>
              <a:avLst/>
              <a:gdLst/>
              <a:ahLst/>
              <a:cxnLst/>
              <a:rect l="l" t="t" r="r" b="b"/>
              <a:pathLst>
                <a:path w="5452" h="7509" extrusionOk="0">
                  <a:moveTo>
                    <a:pt x="4649" y="798"/>
                  </a:moveTo>
                  <a:lnTo>
                    <a:pt x="4649" y="4702"/>
                  </a:lnTo>
                  <a:lnTo>
                    <a:pt x="2724" y="6426"/>
                  </a:lnTo>
                  <a:lnTo>
                    <a:pt x="804" y="4702"/>
                  </a:lnTo>
                  <a:lnTo>
                    <a:pt x="804" y="798"/>
                  </a:lnTo>
                  <a:close/>
                  <a:moveTo>
                    <a:pt x="1" y="1"/>
                  </a:moveTo>
                  <a:lnTo>
                    <a:pt x="1" y="5059"/>
                  </a:lnTo>
                  <a:lnTo>
                    <a:pt x="2724" y="7508"/>
                  </a:lnTo>
                  <a:lnTo>
                    <a:pt x="5451" y="5059"/>
                  </a:lnTo>
                  <a:lnTo>
                    <a:pt x="5451" y="1"/>
                  </a:lnTo>
                  <a:close/>
                </a:path>
              </a:pathLst>
            </a:custGeom>
            <a:solidFill>
              <a:srgbClr val="E5E4E0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2520" name="Google Shape;97;p2">
              <a:extLst>
                <a:ext uri="{FF2B5EF4-FFF2-40B4-BE49-F238E27FC236}">
                  <a16:creationId xmlns:a16="http://schemas.microsoft.com/office/drawing/2014/main" id="{CB661179-F511-2F24-D83C-4E4BB6559F62}"/>
                </a:ext>
              </a:extLst>
            </p:cNvPr>
            <p:cNvSpPr/>
            <p:nvPr/>
          </p:nvSpPr>
          <p:spPr>
            <a:xfrm>
              <a:off x="1228550" y="1082200"/>
              <a:ext cx="736900" cy="737000"/>
            </a:xfrm>
            <a:custGeom>
              <a:avLst/>
              <a:gdLst/>
              <a:ahLst/>
              <a:cxnLst/>
              <a:rect l="l" t="t" r="r" b="b"/>
              <a:pathLst>
                <a:path w="29476" h="29480" extrusionOk="0">
                  <a:moveTo>
                    <a:pt x="0" y="0"/>
                  </a:moveTo>
                  <a:lnTo>
                    <a:pt x="0" y="8587"/>
                  </a:lnTo>
                  <a:lnTo>
                    <a:pt x="3050" y="5515"/>
                  </a:lnTo>
                  <a:lnTo>
                    <a:pt x="6117" y="8647"/>
                  </a:lnTo>
                  <a:lnTo>
                    <a:pt x="6117" y="12416"/>
                  </a:lnTo>
                  <a:lnTo>
                    <a:pt x="10605" y="12416"/>
                  </a:lnTo>
                  <a:lnTo>
                    <a:pt x="12690" y="14740"/>
                  </a:lnTo>
                  <a:lnTo>
                    <a:pt x="10605" y="17069"/>
                  </a:lnTo>
                  <a:lnTo>
                    <a:pt x="6117" y="17069"/>
                  </a:lnTo>
                  <a:lnTo>
                    <a:pt x="6117" y="20849"/>
                  </a:lnTo>
                  <a:lnTo>
                    <a:pt x="3050" y="23982"/>
                  </a:lnTo>
                  <a:lnTo>
                    <a:pt x="0" y="20904"/>
                  </a:lnTo>
                  <a:lnTo>
                    <a:pt x="0" y="29479"/>
                  </a:lnTo>
                  <a:lnTo>
                    <a:pt x="8572" y="29479"/>
                  </a:lnTo>
                  <a:lnTo>
                    <a:pt x="5499" y="26431"/>
                  </a:lnTo>
                  <a:lnTo>
                    <a:pt x="8630" y="23364"/>
                  </a:lnTo>
                  <a:lnTo>
                    <a:pt x="12411" y="23364"/>
                  </a:lnTo>
                  <a:lnTo>
                    <a:pt x="12411" y="18876"/>
                  </a:lnTo>
                  <a:lnTo>
                    <a:pt x="14736" y="16790"/>
                  </a:lnTo>
                  <a:lnTo>
                    <a:pt x="17065" y="18876"/>
                  </a:lnTo>
                  <a:lnTo>
                    <a:pt x="17065" y="23364"/>
                  </a:lnTo>
                  <a:lnTo>
                    <a:pt x="20834" y="23364"/>
                  </a:lnTo>
                  <a:lnTo>
                    <a:pt x="23965" y="26431"/>
                  </a:lnTo>
                  <a:lnTo>
                    <a:pt x="20892" y="29479"/>
                  </a:lnTo>
                  <a:lnTo>
                    <a:pt x="29475" y="29479"/>
                  </a:lnTo>
                  <a:lnTo>
                    <a:pt x="29475" y="20898"/>
                  </a:lnTo>
                  <a:lnTo>
                    <a:pt x="26414" y="23982"/>
                  </a:lnTo>
                  <a:lnTo>
                    <a:pt x="23353" y="20849"/>
                  </a:lnTo>
                  <a:lnTo>
                    <a:pt x="23353" y="17069"/>
                  </a:lnTo>
                  <a:lnTo>
                    <a:pt x="18872" y="17069"/>
                  </a:lnTo>
                  <a:lnTo>
                    <a:pt x="16786" y="14740"/>
                  </a:lnTo>
                  <a:lnTo>
                    <a:pt x="18872" y="12416"/>
                  </a:lnTo>
                  <a:lnTo>
                    <a:pt x="23353" y="12416"/>
                  </a:lnTo>
                  <a:lnTo>
                    <a:pt x="23353" y="8647"/>
                  </a:lnTo>
                  <a:lnTo>
                    <a:pt x="26414" y="5515"/>
                  </a:lnTo>
                  <a:lnTo>
                    <a:pt x="29475" y="8600"/>
                  </a:lnTo>
                  <a:lnTo>
                    <a:pt x="29475" y="0"/>
                  </a:lnTo>
                  <a:lnTo>
                    <a:pt x="20887" y="0"/>
                  </a:lnTo>
                  <a:lnTo>
                    <a:pt x="23965" y="3067"/>
                  </a:lnTo>
                  <a:lnTo>
                    <a:pt x="20834" y="6127"/>
                  </a:lnTo>
                  <a:lnTo>
                    <a:pt x="17065" y="6127"/>
                  </a:lnTo>
                  <a:lnTo>
                    <a:pt x="17065" y="10609"/>
                  </a:lnTo>
                  <a:lnTo>
                    <a:pt x="14736" y="12696"/>
                  </a:lnTo>
                  <a:lnTo>
                    <a:pt x="12411" y="10609"/>
                  </a:lnTo>
                  <a:lnTo>
                    <a:pt x="12411" y="6127"/>
                  </a:lnTo>
                  <a:lnTo>
                    <a:pt x="8630" y="6127"/>
                  </a:lnTo>
                  <a:lnTo>
                    <a:pt x="5499" y="3067"/>
                  </a:lnTo>
                  <a:lnTo>
                    <a:pt x="8583" y="0"/>
                  </a:lnTo>
                  <a:close/>
                </a:path>
              </a:pathLst>
            </a:custGeom>
            <a:solidFill>
              <a:srgbClr val="7EDCFA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2521" name="Google Shape;98;p2">
              <a:extLst>
                <a:ext uri="{FF2B5EF4-FFF2-40B4-BE49-F238E27FC236}">
                  <a16:creationId xmlns:a16="http://schemas.microsoft.com/office/drawing/2014/main" id="{9E770686-C54B-AED4-2E00-FF11B511FEE8}"/>
                </a:ext>
              </a:extLst>
            </p:cNvPr>
            <p:cNvSpPr/>
            <p:nvPr/>
          </p:nvSpPr>
          <p:spPr>
            <a:xfrm>
              <a:off x="1218450" y="1072200"/>
              <a:ext cx="757100" cy="757125"/>
            </a:xfrm>
            <a:custGeom>
              <a:avLst/>
              <a:gdLst/>
              <a:ahLst/>
              <a:cxnLst/>
              <a:rect l="l" t="t" r="r" b="b"/>
              <a:pathLst>
                <a:path w="30284" h="30285" extrusionOk="0">
                  <a:moveTo>
                    <a:pt x="29481" y="804"/>
                  </a:moveTo>
                  <a:lnTo>
                    <a:pt x="29481" y="8025"/>
                  </a:lnTo>
                  <a:lnTo>
                    <a:pt x="26818" y="5344"/>
                  </a:lnTo>
                  <a:lnTo>
                    <a:pt x="23359" y="8880"/>
                  </a:lnTo>
                  <a:lnTo>
                    <a:pt x="23359" y="12418"/>
                  </a:lnTo>
                  <a:lnTo>
                    <a:pt x="19098" y="12418"/>
                  </a:lnTo>
                  <a:lnTo>
                    <a:pt x="16649" y="15140"/>
                  </a:lnTo>
                  <a:lnTo>
                    <a:pt x="19098" y="17867"/>
                  </a:lnTo>
                  <a:lnTo>
                    <a:pt x="23359" y="17867"/>
                  </a:lnTo>
                  <a:lnTo>
                    <a:pt x="23359" y="21410"/>
                  </a:lnTo>
                  <a:lnTo>
                    <a:pt x="26818" y="24952"/>
                  </a:lnTo>
                  <a:lnTo>
                    <a:pt x="29481" y="22272"/>
                  </a:lnTo>
                  <a:lnTo>
                    <a:pt x="29481" y="29481"/>
                  </a:lnTo>
                  <a:lnTo>
                    <a:pt x="22265" y="29481"/>
                  </a:lnTo>
                  <a:lnTo>
                    <a:pt x="24940" y="26825"/>
                  </a:lnTo>
                  <a:lnTo>
                    <a:pt x="21403" y="23366"/>
                  </a:lnTo>
                  <a:lnTo>
                    <a:pt x="17867" y="23366"/>
                  </a:lnTo>
                  <a:lnTo>
                    <a:pt x="17867" y="19098"/>
                  </a:lnTo>
                  <a:lnTo>
                    <a:pt x="15140" y="16649"/>
                  </a:lnTo>
                  <a:lnTo>
                    <a:pt x="12417" y="19098"/>
                  </a:lnTo>
                  <a:lnTo>
                    <a:pt x="12417" y="23366"/>
                  </a:lnTo>
                  <a:lnTo>
                    <a:pt x="8875" y="23366"/>
                  </a:lnTo>
                  <a:lnTo>
                    <a:pt x="5333" y="26825"/>
                  </a:lnTo>
                  <a:lnTo>
                    <a:pt x="8007" y="29481"/>
                  </a:lnTo>
                  <a:lnTo>
                    <a:pt x="804" y="29481"/>
                  </a:lnTo>
                  <a:lnTo>
                    <a:pt x="804" y="22278"/>
                  </a:lnTo>
                  <a:lnTo>
                    <a:pt x="3460" y="24952"/>
                  </a:lnTo>
                  <a:lnTo>
                    <a:pt x="6919" y="21410"/>
                  </a:lnTo>
                  <a:lnTo>
                    <a:pt x="6919" y="17867"/>
                  </a:lnTo>
                  <a:lnTo>
                    <a:pt x="11187" y="17867"/>
                  </a:lnTo>
                  <a:lnTo>
                    <a:pt x="13635" y="15140"/>
                  </a:lnTo>
                  <a:lnTo>
                    <a:pt x="11187" y="12418"/>
                  </a:lnTo>
                  <a:lnTo>
                    <a:pt x="6919" y="12418"/>
                  </a:lnTo>
                  <a:lnTo>
                    <a:pt x="6919" y="8880"/>
                  </a:lnTo>
                  <a:lnTo>
                    <a:pt x="3460" y="5344"/>
                  </a:lnTo>
                  <a:lnTo>
                    <a:pt x="804" y="8013"/>
                  </a:lnTo>
                  <a:lnTo>
                    <a:pt x="804" y="804"/>
                  </a:lnTo>
                  <a:lnTo>
                    <a:pt x="8019" y="804"/>
                  </a:lnTo>
                  <a:lnTo>
                    <a:pt x="5333" y="3467"/>
                  </a:lnTo>
                  <a:lnTo>
                    <a:pt x="8875" y="6926"/>
                  </a:lnTo>
                  <a:lnTo>
                    <a:pt x="12417" y="6926"/>
                  </a:lnTo>
                  <a:lnTo>
                    <a:pt x="12417" y="11187"/>
                  </a:lnTo>
                  <a:lnTo>
                    <a:pt x="15140" y="13636"/>
                  </a:lnTo>
                  <a:lnTo>
                    <a:pt x="17867" y="11187"/>
                  </a:lnTo>
                  <a:lnTo>
                    <a:pt x="17867" y="6926"/>
                  </a:lnTo>
                  <a:lnTo>
                    <a:pt x="21403" y="6926"/>
                  </a:lnTo>
                  <a:lnTo>
                    <a:pt x="24940" y="3467"/>
                  </a:lnTo>
                  <a:lnTo>
                    <a:pt x="22259" y="804"/>
                  </a:lnTo>
                  <a:close/>
                  <a:moveTo>
                    <a:pt x="1" y="1"/>
                  </a:moveTo>
                  <a:lnTo>
                    <a:pt x="1" y="9957"/>
                  </a:lnTo>
                  <a:lnTo>
                    <a:pt x="3454" y="6485"/>
                  </a:lnTo>
                  <a:lnTo>
                    <a:pt x="6117" y="9208"/>
                  </a:lnTo>
                  <a:lnTo>
                    <a:pt x="6117" y="13214"/>
                  </a:lnTo>
                  <a:lnTo>
                    <a:pt x="10830" y="13214"/>
                  </a:lnTo>
                  <a:lnTo>
                    <a:pt x="12559" y="15140"/>
                  </a:lnTo>
                  <a:lnTo>
                    <a:pt x="10830" y="17065"/>
                  </a:lnTo>
                  <a:lnTo>
                    <a:pt x="6117" y="17065"/>
                  </a:lnTo>
                  <a:lnTo>
                    <a:pt x="6117" y="21084"/>
                  </a:lnTo>
                  <a:lnTo>
                    <a:pt x="3454" y="23811"/>
                  </a:lnTo>
                  <a:lnTo>
                    <a:pt x="1" y="20328"/>
                  </a:lnTo>
                  <a:lnTo>
                    <a:pt x="1" y="30285"/>
                  </a:lnTo>
                  <a:lnTo>
                    <a:pt x="9950" y="30285"/>
                  </a:lnTo>
                  <a:lnTo>
                    <a:pt x="6474" y="26831"/>
                  </a:lnTo>
                  <a:lnTo>
                    <a:pt x="9201" y="24168"/>
                  </a:lnTo>
                  <a:lnTo>
                    <a:pt x="13220" y="24168"/>
                  </a:lnTo>
                  <a:lnTo>
                    <a:pt x="13220" y="19455"/>
                  </a:lnTo>
                  <a:lnTo>
                    <a:pt x="15140" y="17724"/>
                  </a:lnTo>
                  <a:lnTo>
                    <a:pt x="17065" y="19455"/>
                  </a:lnTo>
                  <a:lnTo>
                    <a:pt x="17065" y="24168"/>
                  </a:lnTo>
                  <a:lnTo>
                    <a:pt x="21077" y="24168"/>
                  </a:lnTo>
                  <a:lnTo>
                    <a:pt x="23798" y="26831"/>
                  </a:lnTo>
                  <a:lnTo>
                    <a:pt x="20322" y="30285"/>
                  </a:lnTo>
                  <a:lnTo>
                    <a:pt x="30283" y="30285"/>
                  </a:lnTo>
                  <a:lnTo>
                    <a:pt x="30283" y="20328"/>
                  </a:lnTo>
                  <a:lnTo>
                    <a:pt x="26824" y="23811"/>
                  </a:lnTo>
                  <a:lnTo>
                    <a:pt x="24155" y="21084"/>
                  </a:lnTo>
                  <a:lnTo>
                    <a:pt x="24155" y="17065"/>
                  </a:lnTo>
                  <a:lnTo>
                    <a:pt x="19455" y="17065"/>
                  </a:lnTo>
                  <a:lnTo>
                    <a:pt x="17724" y="15140"/>
                  </a:lnTo>
                  <a:lnTo>
                    <a:pt x="19455" y="13214"/>
                  </a:lnTo>
                  <a:lnTo>
                    <a:pt x="24155" y="13214"/>
                  </a:lnTo>
                  <a:lnTo>
                    <a:pt x="24155" y="9208"/>
                  </a:lnTo>
                  <a:lnTo>
                    <a:pt x="26824" y="6485"/>
                  </a:lnTo>
                  <a:lnTo>
                    <a:pt x="30283" y="9969"/>
                  </a:lnTo>
                  <a:lnTo>
                    <a:pt x="30283" y="1"/>
                  </a:lnTo>
                  <a:lnTo>
                    <a:pt x="20316" y="1"/>
                  </a:lnTo>
                  <a:lnTo>
                    <a:pt x="23798" y="3460"/>
                  </a:lnTo>
                  <a:lnTo>
                    <a:pt x="21077" y="6129"/>
                  </a:lnTo>
                  <a:lnTo>
                    <a:pt x="17065" y="6129"/>
                  </a:lnTo>
                  <a:lnTo>
                    <a:pt x="17065" y="10830"/>
                  </a:lnTo>
                  <a:lnTo>
                    <a:pt x="15140" y="12554"/>
                  </a:lnTo>
                  <a:lnTo>
                    <a:pt x="13220" y="10830"/>
                  </a:lnTo>
                  <a:lnTo>
                    <a:pt x="13220" y="6129"/>
                  </a:lnTo>
                  <a:lnTo>
                    <a:pt x="9201" y="6129"/>
                  </a:lnTo>
                  <a:lnTo>
                    <a:pt x="6474" y="3460"/>
                  </a:lnTo>
                  <a:lnTo>
                    <a:pt x="9962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2522" name="Google Shape;99;p2">
              <a:extLst>
                <a:ext uri="{FF2B5EF4-FFF2-40B4-BE49-F238E27FC236}">
                  <a16:creationId xmlns:a16="http://schemas.microsoft.com/office/drawing/2014/main" id="{4292EB9E-435C-1216-4C07-207E9456C542}"/>
                </a:ext>
              </a:extLst>
            </p:cNvPr>
            <p:cNvSpPr/>
            <p:nvPr/>
          </p:nvSpPr>
          <p:spPr>
            <a:xfrm>
              <a:off x="1443125" y="929550"/>
              <a:ext cx="307600" cy="305825"/>
            </a:xfrm>
            <a:custGeom>
              <a:avLst/>
              <a:gdLst/>
              <a:ahLst/>
              <a:cxnLst/>
              <a:rect l="l" t="t" r="r" b="b"/>
              <a:pathLst>
                <a:path w="12304" h="12233" extrusionOk="0">
                  <a:moveTo>
                    <a:pt x="6153" y="1"/>
                  </a:moveTo>
                  <a:lnTo>
                    <a:pt x="0" y="6106"/>
                  </a:lnTo>
                  <a:lnTo>
                    <a:pt x="3828" y="6106"/>
                  </a:lnTo>
                  <a:lnTo>
                    <a:pt x="3828" y="12233"/>
                  </a:lnTo>
                  <a:lnTo>
                    <a:pt x="8482" y="12233"/>
                  </a:lnTo>
                  <a:lnTo>
                    <a:pt x="8482" y="6106"/>
                  </a:lnTo>
                  <a:lnTo>
                    <a:pt x="12304" y="6106"/>
                  </a:lnTo>
                  <a:lnTo>
                    <a:pt x="6153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2523" name="Google Shape;100;p2">
              <a:extLst>
                <a:ext uri="{FF2B5EF4-FFF2-40B4-BE49-F238E27FC236}">
                  <a16:creationId xmlns:a16="http://schemas.microsoft.com/office/drawing/2014/main" id="{E53D79C3-C7E8-2B72-2651-6920BD98A9B4}"/>
                </a:ext>
              </a:extLst>
            </p:cNvPr>
            <p:cNvSpPr/>
            <p:nvPr/>
          </p:nvSpPr>
          <p:spPr>
            <a:xfrm>
              <a:off x="1418900" y="915475"/>
              <a:ext cx="356050" cy="329900"/>
            </a:xfrm>
            <a:custGeom>
              <a:avLst/>
              <a:gdLst/>
              <a:ahLst/>
              <a:cxnLst/>
              <a:rect l="l" t="t" r="r" b="b"/>
              <a:pathLst>
                <a:path w="14242" h="13196" extrusionOk="0">
                  <a:moveTo>
                    <a:pt x="7122" y="1129"/>
                  </a:moveTo>
                  <a:lnTo>
                    <a:pt x="12298" y="6270"/>
                  </a:lnTo>
                  <a:lnTo>
                    <a:pt x="9047" y="6270"/>
                  </a:lnTo>
                  <a:lnTo>
                    <a:pt x="9047" y="12398"/>
                  </a:lnTo>
                  <a:lnTo>
                    <a:pt x="5202" y="12398"/>
                  </a:lnTo>
                  <a:lnTo>
                    <a:pt x="5202" y="6270"/>
                  </a:lnTo>
                  <a:lnTo>
                    <a:pt x="1944" y="6270"/>
                  </a:lnTo>
                  <a:lnTo>
                    <a:pt x="7122" y="1129"/>
                  </a:lnTo>
                  <a:close/>
                  <a:moveTo>
                    <a:pt x="7122" y="0"/>
                  </a:moveTo>
                  <a:lnTo>
                    <a:pt x="1" y="7073"/>
                  </a:lnTo>
                  <a:lnTo>
                    <a:pt x="4399" y="7073"/>
                  </a:lnTo>
                  <a:lnTo>
                    <a:pt x="4399" y="13195"/>
                  </a:lnTo>
                  <a:lnTo>
                    <a:pt x="9849" y="13195"/>
                  </a:lnTo>
                  <a:lnTo>
                    <a:pt x="9849" y="7073"/>
                  </a:lnTo>
                  <a:lnTo>
                    <a:pt x="14241" y="7073"/>
                  </a:lnTo>
                  <a:lnTo>
                    <a:pt x="7122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2530" name="Google Shape;101;p2">
              <a:extLst>
                <a:ext uri="{FF2B5EF4-FFF2-40B4-BE49-F238E27FC236}">
                  <a16:creationId xmlns:a16="http://schemas.microsoft.com/office/drawing/2014/main" id="{A2A4525A-327B-69D2-8A98-2865B307EB41}"/>
                </a:ext>
              </a:extLst>
            </p:cNvPr>
            <p:cNvSpPr/>
            <p:nvPr/>
          </p:nvSpPr>
          <p:spPr>
            <a:xfrm>
              <a:off x="1655175" y="1082200"/>
              <a:ext cx="172500" cy="153175"/>
            </a:xfrm>
            <a:custGeom>
              <a:avLst/>
              <a:gdLst/>
              <a:ahLst/>
              <a:cxnLst/>
              <a:rect l="l" t="t" r="r" b="b"/>
              <a:pathLst>
                <a:path w="6900" h="6127" extrusionOk="0">
                  <a:moveTo>
                    <a:pt x="0" y="0"/>
                  </a:moveTo>
                  <a:lnTo>
                    <a:pt x="0" y="6127"/>
                  </a:lnTo>
                  <a:lnTo>
                    <a:pt x="3769" y="6127"/>
                  </a:lnTo>
                  <a:lnTo>
                    <a:pt x="6900" y="3067"/>
                  </a:lnTo>
                  <a:lnTo>
                    <a:pt x="3822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2531" name="Google Shape;102;p2">
              <a:extLst>
                <a:ext uri="{FF2B5EF4-FFF2-40B4-BE49-F238E27FC236}">
                  <a16:creationId xmlns:a16="http://schemas.microsoft.com/office/drawing/2014/main" id="{AD7B3941-8EAE-8CAA-0E68-927E2880F4D5}"/>
                </a:ext>
              </a:extLst>
            </p:cNvPr>
            <p:cNvSpPr/>
            <p:nvPr/>
          </p:nvSpPr>
          <p:spPr>
            <a:xfrm>
              <a:off x="1645075" y="1072200"/>
              <a:ext cx="196875" cy="173175"/>
            </a:xfrm>
            <a:custGeom>
              <a:avLst/>
              <a:gdLst/>
              <a:ahLst/>
              <a:cxnLst/>
              <a:rect l="l" t="t" r="r" b="b"/>
              <a:pathLst>
                <a:path w="7875" h="6927" extrusionOk="0">
                  <a:moveTo>
                    <a:pt x="4059" y="804"/>
                  </a:moveTo>
                  <a:lnTo>
                    <a:pt x="6733" y="3460"/>
                  </a:lnTo>
                  <a:lnTo>
                    <a:pt x="4012" y="6129"/>
                  </a:lnTo>
                  <a:lnTo>
                    <a:pt x="802" y="6129"/>
                  </a:lnTo>
                  <a:lnTo>
                    <a:pt x="802" y="804"/>
                  </a:lnTo>
                  <a:close/>
                  <a:moveTo>
                    <a:pt x="0" y="1"/>
                  </a:moveTo>
                  <a:lnTo>
                    <a:pt x="0" y="6926"/>
                  </a:lnTo>
                  <a:lnTo>
                    <a:pt x="4338" y="6926"/>
                  </a:lnTo>
                  <a:lnTo>
                    <a:pt x="7875" y="3467"/>
                  </a:lnTo>
                  <a:lnTo>
                    <a:pt x="4387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2532" name="Google Shape;103;p2">
              <a:extLst>
                <a:ext uri="{FF2B5EF4-FFF2-40B4-BE49-F238E27FC236}">
                  <a16:creationId xmlns:a16="http://schemas.microsoft.com/office/drawing/2014/main" id="{D8B111C0-E4EE-04AB-2E63-F5EEE8195C99}"/>
                </a:ext>
              </a:extLst>
            </p:cNvPr>
            <p:cNvSpPr/>
            <p:nvPr/>
          </p:nvSpPr>
          <p:spPr>
            <a:xfrm>
              <a:off x="1366025" y="1082200"/>
              <a:ext cx="172800" cy="153175"/>
            </a:xfrm>
            <a:custGeom>
              <a:avLst/>
              <a:gdLst/>
              <a:ahLst/>
              <a:cxnLst/>
              <a:rect l="l" t="t" r="r" b="b"/>
              <a:pathLst>
                <a:path w="6912" h="6127" extrusionOk="0">
                  <a:moveTo>
                    <a:pt x="3084" y="0"/>
                  </a:moveTo>
                  <a:lnTo>
                    <a:pt x="0" y="3067"/>
                  </a:lnTo>
                  <a:lnTo>
                    <a:pt x="3131" y="6127"/>
                  </a:lnTo>
                  <a:lnTo>
                    <a:pt x="6912" y="6127"/>
                  </a:lnTo>
                  <a:lnTo>
                    <a:pt x="6912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2533" name="Google Shape;104;p2">
              <a:extLst>
                <a:ext uri="{FF2B5EF4-FFF2-40B4-BE49-F238E27FC236}">
                  <a16:creationId xmlns:a16="http://schemas.microsoft.com/office/drawing/2014/main" id="{98C70E75-9A47-5F12-7A5B-5456CCA87BB2}"/>
                </a:ext>
              </a:extLst>
            </p:cNvPr>
            <p:cNvSpPr/>
            <p:nvPr/>
          </p:nvSpPr>
          <p:spPr>
            <a:xfrm>
              <a:off x="1351750" y="1072200"/>
              <a:ext cx="197200" cy="173175"/>
            </a:xfrm>
            <a:custGeom>
              <a:avLst/>
              <a:gdLst/>
              <a:ahLst/>
              <a:cxnLst/>
              <a:rect l="l" t="t" r="r" b="b"/>
              <a:pathLst>
                <a:path w="7888" h="6927" extrusionOk="0">
                  <a:moveTo>
                    <a:pt x="7085" y="804"/>
                  </a:moveTo>
                  <a:lnTo>
                    <a:pt x="7085" y="6129"/>
                  </a:lnTo>
                  <a:lnTo>
                    <a:pt x="3869" y="6129"/>
                  </a:lnTo>
                  <a:lnTo>
                    <a:pt x="1142" y="3460"/>
                  </a:lnTo>
                  <a:lnTo>
                    <a:pt x="3822" y="804"/>
                  </a:lnTo>
                  <a:close/>
                  <a:moveTo>
                    <a:pt x="3496" y="1"/>
                  </a:moveTo>
                  <a:lnTo>
                    <a:pt x="1" y="3467"/>
                  </a:lnTo>
                  <a:lnTo>
                    <a:pt x="3543" y="6926"/>
                  </a:lnTo>
                  <a:lnTo>
                    <a:pt x="7888" y="6926"/>
                  </a:lnTo>
                  <a:lnTo>
                    <a:pt x="7888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2534" name="Google Shape;105;p2">
              <a:extLst>
                <a:ext uri="{FF2B5EF4-FFF2-40B4-BE49-F238E27FC236}">
                  <a16:creationId xmlns:a16="http://schemas.microsoft.com/office/drawing/2014/main" id="{3D1DDDD5-91B4-823B-E8F6-F2D77643A1AC}"/>
                </a:ext>
              </a:extLst>
            </p:cNvPr>
            <p:cNvSpPr/>
            <p:nvPr/>
          </p:nvSpPr>
          <p:spPr>
            <a:xfrm>
              <a:off x="1812375" y="1297200"/>
              <a:ext cx="305825" cy="307450"/>
            </a:xfrm>
            <a:custGeom>
              <a:avLst/>
              <a:gdLst/>
              <a:ahLst/>
              <a:cxnLst/>
              <a:rect l="l" t="t" r="r" b="b"/>
              <a:pathLst>
                <a:path w="12233" h="12298" extrusionOk="0">
                  <a:moveTo>
                    <a:pt x="6122" y="0"/>
                  </a:moveTo>
                  <a:lnTo>
                    <a:pt x="6122" y="3816"/>
                  </a:lnTo>
                  <a:lnTo>
                    <a:pt x="0" y="3816"/>
                  </a:lnTo>
                  <a:lnTo>
                    <a:pt x="0" y="8469"/>
                  </a:lnTo>
                  <a:lnTo>
                    <a:pt x="6122" y="8469"/>
                  </a:lnTo>
                  <a:lnTo>
                    <a:pt x="6122" y="12298"/>
                  </a:lnTo>
                  <a:lnTo>
                    <a:pt x="12232" y="6151"/>
                  </a:lnTo>
                  <a:lnTo>
                    <a:pt x="6122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2535" name="Google Shape;106;p2">
              <a:extLst>
                <a:ext uri="{FF2B5EF4-FFF2-40B4-BE49-F238E27FC236}">
                  <a16:creationId xmlns:a16="http://schemas.microsoft.com/office/drawing/2014/main" id="{8A43655D-C8D4-1716-9BB4-C843FE0B0AF4}"/>
                </a:ext>
              </a:extLst>
            </p:cNvPr>
            <p:cNvSpPr/>
            <p:nvPr/>
          </p:nvSpPr>
          <p:spPr>
            <a:xfrm>
              <a:off x="1802425" y="1272800"/>
              <a:ext cx="329875" cy="356225"/>
            </a:xfrm>
            <a:custGeom>
              <a:avLst/>
              <a:gdLst/>
              <a:ahLst/>
              <a:cxnLst/>
              <a:rect l="l" t="t" r="r" b="b"/>
              <a:pathLst>
                <a:path w="13195" h="14249" extrusionOk="0">
                  <a:moveTo>
                    <a:pt x="6924" y="1945"/>
                  </a:moveTo>
                  <a:lnTo>
                    <a:pt x="12065" y="7127"/>
                  </a:lnTo>
                  <a:lnTo>
                    <a:pt x="6924" y="12304"/>
                  </a:lnTo>
                  <a:lnTo>
                    <a:pt x="6924" y="9041"/>
                  </a:lnTo>
                  <a:lnTo>
                    <a:pt x="796" y="9041"/>
                  </a:lnTo>
                  <a:lnTo>
                    <a:pt x="796" y="5190"/>
                  </a:lnTo>
                  <a:lnTo>
                    <a:pt x="6924" y="5190"/>
                  </a:lnTo>
                  <a:lnTo>
                    <a:pt x="6924" y="1945"/>
                  </a:lnTo>
                  <a:close/>
                  <a:moveTo>
                    <a:pt x="6122" y="1"/>
                  </a:moveTo>
                  <a:lnTo>
                    <a:pt x="6122" y="4394"/>
                  </a:lnTo>
                  <a:lnTo>
                    <a:pt x="0" y="4394"/>
                  </a:lnTo>
                  <a:lnTo>
                    <a:pt x="0" y="9843"/>
                  </a:lnTo>
                  <a:lnTo>
                    <a:pt x="6122" y="9843"/>
                  </a:lnTo>
                  <a:lnTo>
                    <a:pt x="6122" y="14248"/>
                  </a:lnTo>
                  <a:lnTo>
                    <a:pt x="13195" y="7127"/>
                  </a:lnTo>
                  <a:lnTo>
                    <a:pt x="6122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2536" name="Google Shape;107;p2">
              <a:extLst>
                <a:ext uri="{FF2B5EF4-FFF2-40B4-BE49-F238E27FC236}">
                  <a16:creationId xmlns:a16="http://schemas.microsoft.com/office/drawing/2014/main" id="{692474E3-B81E-60BE-F036-554F2E4D5EF7}"/>
                </a:ext>
              </a:extLst>
            </p:cNvPr>
            <p:cNvSpPr/>
            <p:nvPr/>
          </p:nvSpPr>
          <p:spPr>
            <a:xfrm>
              <a:off x="1812375" y="1508925"/>
              <a:ext cx="153075" cy="172825"/>
            </a:xfrm>
            <a:custGeom>
              <a:avLst/>
              <a:gdLst/>
              <a:ahLst/>
              <a:cxnLst/>
              <a:rect l="l" t="t" r="r" b="b"/>
              <a:pathLst>
                <a:path w="6123" h="6913" extrusionOk="0">
                  <a:moveTo>
                    <a:pt x="0" y="0"/>
                  </a:moveTo>
                  <a:lnTo>
                    <a:pt x="0" y="3780"/>
                  </a:lnTo>
                  <a:lnTo>
                    <a:pt x="3061" y="6913"/>
                  </a:lnTo>
                  <a:lnTo>
                    <a:pt x="6122" y="3829"/>
                  </a:lnTo>
                  <a:lnTo>
                    <a:pt x="6122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2537" name="Google Shape;108;p2">
              <a:extLst>
                <a:ext uri="{FF2B5EF4-FFF2-40B4-BE49-F238E27FC236}">
                  <a16:creationId xmlns:a16="http://schemas.microsoft.com/office/drawing/2014/main" id="{AB6519FC-2D68-3D91-506C-5D1AEFBFF29A}"/>
                </a:ext>
              </a:extLst>
            </p:cNvPr>
            <p:cNvSpPr/>
            <p:nvPr/>
          </p:nvSpPr>
          <p:spPr>
            <a:xfrm>
              <a:off x="1802425" y="1498825"/>
              <a:ext cx="173125" cy="197200"/>
            </a:xfrm>
            <a:custGeom>
              <a:avLst/>
              <a:gdLst/>
              <a:ahLst/>
              <a:cxnLst/>
              <a:rect l="l" t="t" r="r" b="b"/>
              <a:pathLst>
                <a:path w="6925" h="7888" extrusionOk="0">
                  <a:moveTo>
                    <a:pt x="6122" y="802"/>
                  </a:moveTo>
                  <a:lnTo>
                    <a:pt x="6122" y="4066"/>
                  </a:lnTo>
                  <a:lnTo>
                    <a:pt x="3465" y="6746"/>
                  </a:lnTo>
                  <a:lnTo>
                    <a:pt x="796" y="4019"/>
                  </a:lnTo>
                  <a:lnTo>
                    <a:pt x="796" y="802"/>
                  </a:lnTo>
                  <a:close/>
                  <a:moveTo>
                    <a:pt x="0" y="0"/>
                  </a:moveTo>
                  <a:lnTo>
                    <a:pt x="0" y="4345"/>
                  </a:lnTo>
                  <a:lnTo>
                    <a:pt x="3459" y="7887"/>
                  </a:lnTo>
                  <a:lnTo>
                    <a:pt x="6924" y="4398"/>
                  </a:lnTo>
                  <a:lnTo>
                    <a:pt x="6924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2538" name="Google Shape;109;p2">
              <a:extLst>
                <a:ext uri="{FF2B5EF4-FFF2-40B4-BE49-F238E27FC236}">
                  <a16:creationId xmlns:a16="http://schemas.microsoft.com/office/drawing/2014/main" id="{684E845A-F5E0-F152-4E97-DFE830D3B915}"/>
                </a:ext>
              </a:extLst>
            </p:cNvPr>
            <p:cNvSpPr/>
            <p:nvPr/>
          </p:nvSpPr>
          <p:spPr>
            <a:xfrm>
              <a:off x="1812375" y="1220050"/>
              <a:ext cx="153075" cy="172575"/>
            </a:xfrm>
            <a:custGeom>
              <a:avLst/>
              <a:gdLst/>
              <a:ahLst/>
              <a:cxnLst/>
              <a:rect l="l" t="t" r="r" b="b"/>
              <a:pathLst>
                <a:path w="6123" h="6903" extrusionOk="0">
                  <a:moveTo>
                    <a:pt x="3061" y="1"/>
                  </a:moveTo>
                  <a:lnTo>
                    <a:pt x="0" y="3133"/>
                  </a:lnTo>
                  <a:lnTo>
                    <a:pt x="0" y="6902"/>
                  </a:lnTo>
                  <a:lnTo>
                    <a:pt x="6122" y="6902"/>
                  </a:lnTo>
                  <a:lnTo>
                    <a:pt x="6122" y="3086"/>
                  </a:lnTo>
                  <a:lnTo>
                    <a:pt x="3061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2539" name="Google Shape;110;p2">
              <a:extLst>
                <a:ext uri="{FF2B5EF4-FFF2-40B4-BE49-F238E27FC236}">
                  <a16:creationId xmlns:a16="http://schemas.microsoft.com/office/drawing/2014/main" id="{3CA4D3AA-E9DF-0C2F-BF82-2B509952EE72}"/>
                </a:ext>
              </a:extLst>
            </p:cNvPr>
            <p:cNvSpPr/>
            <p:nvPr/>
          </p:nvSpPr>
          <p:spPr>
            <a:xfrm>
              <a:off x="1802425" y="1205800"/>
              <a:ext cx="173125" cy="196750"/>
            </a:xfrm>
            <a:custGeom>
              <a:avLst/>
              <a:gdLst/>
              <a:ahLst/>
              <a:cxnLst/>
              <a:rect l="l" t="t" r="r" b="b"/>
              <a:pathLst>
                <a:path w="6925" h="7870" extrusionOk="0">
                  <a:moveTo>
                    <a:pt x="3465" y="1141"/>
                  </a:moveTo>
                  <a:lnTo>
                    <a:pt x="6122" y="3816"/>
                  </a:lnTo>
                  <a:lnTo>
                    <a:pt x="6122" y="7074"/>
                  </a:lnTo>
                  <a:lnTo>
                    <a:pt x="796" y="7074"/>
                  </a:lnTo>
                  <a:lnTo>
                    <a:pt x="796" y="3864"/>
                  </a:lnTo>
                  <a:lnTo>
                    <a:pt x="3465" y="1141"/>
                  </a:lnTo>
                  <a:close/>
                  <a:moveTo>
                    <a:pt x="3459" y="0"/>
                  </a:moveTo>
                  <a:lnTo>
                    <a:pt x="0" y="3536"/>
                  </a:lnTo>
                  <a:lnTo>
                    <a:pt x="0" y="7870"/>
                  </a:lnTo>
                  <a:lnTo>
                    <a:pt x="6924" y="7870"/>
                  </a:lnTo>
                  <a:lnTo>
                    <a:pt x="6924" y="3489"/>
                  </a:lnTo>
                  <a:lnTo>
                    <a:pt x="3459" y="0"/>
                  </a:lnTo>
                  <a:close/>
                </a:path>
              </a:pathLst>
            </a:custGeom>
            <a:solidFill>
              <a:srgbClr val="E5E4E0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2540" name="Google Shape;111;p2">
              <a:extLst>
                <a:ext uri="{FF2B5EF4-FFF2-40B4-BE49-F238E27FC236}">
                  <a16:creationId xmlns:a16="http://schemas.microsoft.com/office/drawing/2014/main" id="{4EEB0F6A-8750-3B33-8FA7-646C9A3154FE}"/>
                </a:ext>
              </a:extLst>
            </p:cNvPr>
            <p:cNvSpPr/>
            <p:nvPr/>
          </p:nvSpPr>
          <p:spPr>
            <a:xfrm>
              <a:off x="1075650" y="1296875"/>
              <a:ext cx="305825" cy="307925"/>
            </a:xfrm>
            <a:custGeom>
              <a:avLst/>
              <a:gdLst/>
              <a:ahLst/>
              <a:cxnLst/>
              <a:rect l="l" t="t" r="r" b="b"/>
              <a:pathLst>
                <a:path w="12233" h="12317" extrusionOk="0">
                  <a:moveTo>
                    <a:pt x="6116" y="0"/>
                  </a:moveTo>
                  <a:lnTo>
                    <a:pt x="1" y="6153"/>
                  </a:lnTo>
                  <a:lnTo>
                    <a:pt x="6116" y="12317"/>
                  </a:lnTo>
                  <a:lnTo>
                    <a:pt x="6116" y="8482"/>
                  </a:lnTo>
                  <a:lnTo>
                    <a:pt x="12233" y="8482"/>
                  </a:lnTo>
                  <a:lnTo>
                    <a:pt x="12233" y="3829"/>
                  </a:lnTo>
                  <a:lnTo>
                    <a:pt x="6116" y="3829"/>
                  </a:lnTo>
                  <a:lnTo>
                    <a:pt x="611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2541" name="Google Shape;112;p2">
              <a:extLst>
                <a:ext uri="{FF2B5EF4-FFF2-40B4-BE49-F238E27FC236}">
                  <a16:creationId xmlns:a16="http://schemas.microsoft.com/office/drawing/2014/main" id="{948C2674-AEEF-2346-7594-A474DDAB1838}"/>
                </a:ext>
              </a:extLst>
            </p:cNvPr>
            <p:cNvSpPr/>
            <p:nvPr/>
          </p:nvSpPr>
          <p:spPr>
            <a:xfrm>
              <a:off x="1061550" y="1272525"/>
              <a:ext cx="329875" cy="356625"/>
            </a:xfrm>
            <a:custGeom>
              <a:avLst/>
              <a:gdLst/>
              <a:ahLst/>
              <a:cxnLst/>
              <a:rect l="l" t="t" r="r" b="b"/>
              <a:pathLst>
                <a:path w="13195" h="14265" extrusionOk="0">
                  <a:moveTo>
                    <a:pt x="6277" y="1944"/>
                  </a:moveTo>
                  <a:lnTo>
                    <a:pt x="6277" y="5201"/>
                  </a:lnTo>
                  <a:lnTo>
                    <a:pt x="12393" y="5201"/>
                  </a:lnTo>
                  <a:lnTo>
                    <a:pt x="12393" y="9052"/>
                  </a:lnTo>
                  <a:lnTo>
                    <a:pt x="6277" y="9052"/>
                  </a:lnTo>
                  <a:lnTo>
                    <a:pt x="6277" y="12315"/>
                  </a:lnTo>
                  <a:lnTo>
                    <a:pt x="1130" y="7127"/>
                  </a:lnTo>
                  <a:lnTo>
                    <a:pt x="6277" y="1944"/>
                  </a:lnTo>
                  <a:close/>
                  <a:moveTo>
                    <a:pt x="7080" y="0"/>
                  </a:moveTo>
                  <a:lnTo>
                    <a:pt x="0" y="7127"/>
                  </a:lnTo>
                  <a:lnTo>
                    <a:pt x="7080" y="14265"/>
                  </a:lnTo>
                  <a:lnTo>
                    <a:pt x="7080" y="9854"/>
                  </a:lnTo>
                  <a:lnTo>
                    <a:pt x="13195" y="9854"/>
                  </a:lnTo>
                  <a:lnTo>
                    <a:pt x="13195" y="4405"/>
                  </a:lnTo>
                  <a:lnTo>
                    <a:pt x="7080" y="4405"/>
                  </a:lnTo>
                  <a:lnTo>
                    <a:pt x="7080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2542" name="Google Shape;113;p2">
              <a:extLst>
                <a:ext uri="{FF2B5EF4-FFF2-40B4-BE49-F238E27FC236}">
                  <a16:creationId xmlns:a16="http://schemas.microsoft.com/office/drawing/2014/main" id="{A6E1D87C-0FB4-8CD3-4E4F-8CA5FB439242}"/>
                </a:ext>
              </a:extLst>
            </p:cNvPr>
            <p:cNvSpPr/>
            <p:nvPr/>
          </p:nvSpPr>
          <p:spPr>
            <a:xfrm>
              <a:off x="1228550" y="1508925"/>
              <a:ext cx="152925" cy="172825"/>
            </a:xfrm>
            <a:custGeom>
              <a:avLst/>
              <a:gdLst/>
              <a:ahLst/>
              <a:cxnLst/>
              <a:rect l="l" t="t" r="r" b="b"/>
              <a:pathLst>
                <a:path w="6117" h="6913" extrusionOk="0">
                  <a:moveTo>
                    <a:pt x="0" y="0"/>
                  </a:moveTo>
                  <a:lnTo>
                    <a:pt x="0" y="3835"/>
                  </a:lnTo>
                  <a:lnTo>
                    <a:pt x="3050" y="6913"/>
                  </a:lnTo>
                  <a:lnTo>
                    <a:pt x="6117" y="3780"/>
                  </a:lnTo>
                  <a:lnTo>
                    <a:pt x="6117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2543" name="Google Shape;114;p2">
              <a:extLst>
                <a:ext uri="{FF2B5EF4-FFF2-40B4-BE49-F238E27FC236}">
                  <a16:creationId xmlns:a16="http://schemas.microsoft.com/office/drawing/2014/main" id="{A53E7C68-6CE6-3B85-AFE3-832507B5F331}"/>
                </a:ext>
              </a:extLst>
            </p:cNvPr>
            <p:cNvSpPr/>
            <p:nvPr/>
          </p:nvSpPr>
          <p:spPr>
            <a:xfrm>
              <a:off x="1218450" y="1498825"/>
              <a:ext cx="172975" cy="197200"/>
            </a:xfrm>
            <a:custGeom>
              <a:avLst/>
              <a:gdLst/>
              <a:ahLst/>
              <a:cxnLst/>
              <a:rect l="l" t="t" r="r" b="b"/>
              <a:pathLst>
                <a:path w="6919" h="7888" extrusionOk="0">
                  <a:moveTo>
                    <a:pt x="6117" y="802"/>
                  </a:moveTo>
                  <a:lnTo>
                    <a:pt x="6117" y="4019"/>
                  </a:lnTo>
                  <a:lnTo>
                    <a:pt x="3454" y="6746"/>
                  </a:lnTo>
                  <a:lnTo>
                    <a:pt x="804" y="4072"/>
                  </a:lnTo>
                  <a:lnTo>
                    <a:pt x="804" y="802"/>
                  </a:lnTo>
                  <a:close/>
                  <a:moveTo>
                    <a:pt x="1" y="0"/>
                  </a:moveTo>
                  <a:lnTo>
                    <a:pt x="1" y="4404"/>
                  </a:lnTo>
                  <a:lnTo>
                    <a:pt x="3460" y="7887"/>
                  </a:lnTo>
                  <a:lnTo>
                    <a:pt x="6919" y="4345"/>
                  </a:lnTo>
                  <a:lnTo>
                    <a:pt x="6919" y="0"/>
                  </a:lnTo>
                  <a:close/>
                </a:path>
              </a:pathLst>
            </a:custGeom>
            <a:solidFill>
              <a:srgbClr val="E5E4E0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2544" name="Google Shape;115;p2">
              <a:extLst>
                <a:ext uri="{FF2B5EF4-FFF2-40B4-BE49-F238E27FC236}">
                  <a16:creationId xmlns:a16="http://schemas.microsoft.com/office/drawing/2014/main" id="{EF5975C2-D046-1F25-D1EA-7AC3CA298E5C}"/>
                </a:ext>
              </a:extLst>
            </p:cNvPr>
            <p:cNvSpPr/>
            <p:nvPr/>
          </p:nvSpPr>
          <p:spPr>
            <a:xfrm>
              <a:off x="1228550" y="1220050"/>
              <a:ext cx="152925" cy="172575"/>
            </a:xfrm>
            <a:custGeom>
              <a:avLst/>
              <a:gdLst/>
              <a:ahLst/>
              <a:cxnLst/>
              <a:rect l="l" t="t" r="r" b="b"/>
              <a:pathLst>
                <a:path w="6117" h="6903" extrusionOk="0">
                  <a:moveTo>
                    <a:pt x="3050" y="1"/>
                  </a:moveTo>
                  <a:lnTo>
                    <a:pt x="0" y="3073"/>
                  </a:lnTo>
                  <a:lnTo>
                    <a:pt x="0" y="6902"/>
                  </a:lnTo>
                  <a:lnTo>
                    <a:pt x="6117" y="6902"/>
                  </a:lnTo>
                  <a:lnTo>
                    <a:pt x="6117" y="3133"/>
                  </a:lnTo>
                  <a:lnTo>
                    <a:pt x="3050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2545" name="Google Shape;116;p2">
              <a:extLst>
                <a:ext uri="{FF2B5EF4-FFF2-40B4-BE49-F238E27FC236}">
                  <a16:creationId xmlns:a16="http://schemas.microsoft.com/office/drawing/2014/main" id="{A0C8CAD6-7288-CABD-EF43-23E4FC02B671}"/>
                </a:ext>
              </a:extLst>
            </p:cNvPr>
            <p:cNvSpPr/>
            <p:nvPr/>
          </p:nvSpPr>
          <p:spPr>
            <a:xfrm>
              <a:off x="1218450" y="1205800"/>
              <a:ext cx="172975" cy="196750"/>
            </a:xfrm>
            <a:custGeom>
              <a:avLst/>
              <a:gdLst/>
              <a:ahLst/>
              <a:cxnLst/>
              <a:rect l="l" t="t" r="r" b="b"/>
              <a:pathLst>
                <a:path w="6919" h="7870" extrusionOk="0">
                  <a:moveTo>
                    <a:pt x="3454" y="1141"/>
                  </a:moveTo>
                  <a:lnTo>
                    <a:pt x="6117" y="3864"/>
                  </a:lnTo>
                  <a:lnTo>
                    <a:pt x="6117" y="7074"/>
                  </a:lnTo>
                  <a:lnTo>
                    <a:pt x="804" y="7074"/>
                  </a:lnTo>
                  <a:lnTo>
                    <a:pt x="804" y="3810"/>
                  </a:lnTo>
                  <a:lnTo>
                    <a:pt x="3454" y="1141"/>
                  </a:lnTo>
                  <a:close/>
                  <a:moveTo>
                    <a:pt x="3460" y="0"/>
                  </a:moveTo>
                  <a:lnTo>
                    <a:pt x="1" y="3478"/>
                  </a:lnTo>
                  <a:lnTo>
                    <a:pt x="1" y="7870"/>
                  </a:lnTo>
                  <a:lnTo>
                    <a:pt x="6919" y="7870"/>
                  </a:lnTo>
                  <a:lnTo>
                    <a:pt x="6919" y="3536"/>
                  </a:lnTo>
                  <a:lnTo>
                    <a:pt x="3460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2546" name="Google Shape;117;p2">
              <a:extLst>
                <a:ext uri="{FF2B5EF4-FFF2-40B4-BE49-F238E27FC236}">
                  <a16:creationId xmlns:a16="http://schemas.microsoft.com/office/drawing/2014/main" id="{F143AF1F-FEEB-4D8D-ABB6-5AB1945622AE}"/>
                </a:ext>
              </a:extLst>
            </p:cNvPr>
            <p:cNvSpPr/>
            <p:nvPr/>
          </p:nvSpPr>
          <p:spPr>
            <a:xfrm>
              <a:off x="1442825" y="1666300"/>
              <a:ext cx="308050" cy="305825"/>
            </a:xfrm>
            <a:custGeom>
              <a:avLst/>
              <a:gdLst/>
              <a:ahLst/>
              <a:cxnLst/>
              <a:rect l="l" t="t" r="r" b="b"/>
              <a:pathLst>
                <a:path w="12322" h="12233" extrusionOk="0">
                  <a:moveTo>
                    <a:pt x="3840" y="0"/>
                  </a:moveTo>
                  <a:lnTo>
                    <a:pt x="3840" y="6115"/>
                  </a:lnTo>
                  <a:lnTo>
                    <a:pt x="1" y="6115"/>
                  </a:lnTo>
                  <a:lnTo>
                    <a:pt x="6158" y="12232"/>
                  </a:lnTo>
                  <a:lnTo>
                    <a:pt x="12321" y="6115"/>
                  </a:lnTo>
                  <a:lnTo>
                    <a:pt x="8494" y="6115"/>
                  </a:lnTo>
                  <a:lnTo>
                    <a:pt x="8494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2547" name="Google Shape;118;p2">
              <a:extLst>
                <a:ext uri="{FF2B5EF4-FFF2-40B4-BE49-F238E27FC236}">
                  <a16:creationId xmlns:a16="http://schemas.microsoft.com/office/drawing/2014/main" id="{D29B7328-0E07-9F4B-F296-BACB157C30B9}"/>
                </a:ext>
              </a:extLst>
            </p:cNvPr>
            <p:cNvSpPr/>
            <p:nvPr/>
          </p:nvSpPr>
          <p:spPr>
            <a:xfrm>
              <a:off x="1418625" y="1656350"/>
              <a:ext cx="356450" cy="329900"/>
            </a:xfrm>
            <a:custGeom>
              <a:avLst/>
              <a:gdLst/>
              <a:ahLst/>
              <a:cxnLst/>
              <a:rect l="l" t="t" r="r" b="b"/>
              <a:pathLst>
                <a:path w="14258" h="13196" extrusionOk="0">
                  <a:moveTo>
                    <a:pt x="9058" y="802"/>
                  </a:moveTo>
                  <a:lnTo>
                    <a:pt x="9058" y="6919"/>
                  </a:lnTo>
                  <a:lnTo>
                    <a:pt x="12315" y="6919"/>
                  </a:lnTo>
                  <a:lnTo>
                    <a:pt x="7126" y="12065"/>
                  </a:lnTo>
                  <a:lnTo>
                    <a:pt x="1943" y="6919"/>
                  </a:lnTo>
                  <a:lnTo>
                    <a:pt x="5213" y="6919"/>
                  </a:lnTo>
                  <a:lnTo>
                    <a:pt x="5213" y="802"/>
                  </a:lnTo>
                  <a:close/>
                  <a:moveTo>
                    <a:pt x="4410" y="0"/>
                  </a:moveTo>
                  <a:lnTo>
                    <a:pt x="4410" y="6115"/>
                  </a:lnTo>
                  <a:lnTo>
                    <a:pt x="0" y="6115"/>
                  </a:lnTo>
                  <a:lnTo>
                    <a:pt x="7126" y="13195"/>
                  </a:lnTo>
                  <a:lnTo>
                    <a:pt x="14258" y="6115"/>
                  </a:lnTo>
                  <a:lnTo>
                    <a:pt x="9860" y="6115"/>
                  </a:lnTo>
                  <a:lnTo>
                    <a:pt x="9860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2548" name="Google Shape;119;p2">
              <a:extLst>
                <a:ext uri="{FF2B5EF4-FFF2-40B4-BE49-F238E27FC236}">
                  <a16:creationId xmlns:a16="http://schemas.microsoft.com/office/drawing/2014/main" id="{9AF342A1-B72B-D925-0690-06123711D87E}"/>
                </a:ext>
              </a:extLst>
            </p:cNvPr>
            <p:cNvSpPr/>
            <p:nvPr/>
          </p:nvSpPr>
          <p:spPr>
            <a:xfrm>
              <a:off x="1366025" y="1666300"/>
              <a:ext cx="172800" cy="152900"/>
            </a:xfrm>
            <a:custGeom>
              <a:avLst/>
              <a:gdLst/>
              <a:ahLst/>
              <a:cxnLst/>
              <a:rect l="l" t="t" r="r" b="b"/>
              <a:pathLst>
                <a:path w="6912" h="6116" extrusionOk="0">
                  <a:moveTo>
                    <a:pt x="3131" y="0"/>
                  </a:moveTo>
                  <a:lnTo>
                    <a:pt x="0" y="3067"/>
                  </a:lnTo>
                  <a:lnTo>
                    <a:pt x="3073" y="6115"/>
                  </a:lnTo>
                  <a:lnTo>
                    <a:pt x="6912" y="6115"/>
                  </a:lnTo>
                  <a:lnTo>
                    <a:pt x="6912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2549" name="Google Shape;120;p2">
              <a:extLst>
                <a:ext uri="{FF2B5EF4-FFF2-40B4-BE49-F238E27FC236}">
                  <a16:creationId xmlns:a16="http://schemas.microsoft.com/office/drawing/2014/main" id="{66F1DA6C-1C81-A19E-2FCD-7FFE6FBF9D80}"/>
                </a:ext>
              </a:extLst>
            </p:cNvPr>
            <p:cNvSpPr/>
            <p:nvPr/>
          </p:nvSpPr>
          <p:spPr>
            <a:xfrm>
              <a:off x="1351750" y="1656350"/>
              <a:ext cx="197200" cy="172975"/>
            </a:xfrm>
            <a:custGeom>
              <a:avLst/>
              <a:gdLst/>
              <a:ahLst/>
              <a:cxnLst/>
              <a:rect l="l" t="t" r="r" b="b"/>
              <a:pathLst>
                <a:path w="7888" h="6919" extrusionOk="0">
                  <a:moveTo>
                    <a:pt x="7085" y="802"/>
                  </a:moveTo>
                  <a:lnTo>
                    <a:pt x="7085" y="6115"/>
                  </a:lnTo>
                  <a:lnTo>
                    <a:pt x="3809" y="6115"/>
                  </a:lnTo>
                  <a:lnTo>
                    <a:pt x="1142" y="3465"/>
                  </a:lnTo>
                  <a:lnTo>
                    <a:pt x="3869" y="802"/>
                  </a:lnTo>
                  <a:close/>
                  <a:moveTo>
                    <a:pt x="3543" y="0"/>
                  </a:moveTo>
                  <a:lnTo>
                    <a:pt x="1" y="3459"/>
                  </a:lnTo>
                  <a:lnTo>
                    <a:pt x="3477" y="6919"/>
                  </a:lnTo>
                  <a:lnTo>
                    <a:pt x="7888" y="6919"/>
                  </a:lnTo>
                  <a:lnTo>
                    <a:pt x="7888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2550" name="Google Shape;121;p2">
              <a:extLst>
                <a:ext uri="{FF2B5EF4-FFF2-40B4-BE49-F238E27FC236}">
                  <a16:creationId xmlns:a16="http://schemas.microsoft.com/office/drawing/2014/main" id="{C0FDE430-0439-2DB0-AC7C-ADDF364FDBF6}"/>
                </a:ext>
              </a:extLst>
            </p:cNvPr>
            <p:cNvSpPr/>
            <p:nvPr/>
          </p:nvSpPr>
          <p:spPr>
            <a:xfrm>
              <a:off x="1655175" y="1666300"/>
              <a:ext cx="172500" cy="152900"/>
            </a:xfrm>
            <a:custGeom>
              <a:avLst/>
              <a:gdLst/>
              <a:ahLst/>
              <a:cxnLst/>
              <a:rect l="l" t="t" r="r" b="b"/>
              <a:pathLst>
                <a:path w="6900" h="6116" extrusionOk="0">
                  <a:moveTo>
                    <a:pt x="0" y="0"/>
                  </a:moveTo>
                  <a:lnTo>
                    <a:pt x="0" y="6115"/>
                  </a:lnTo>
                  <a:lnTo>
                    <a:pt x="3827" y="6115"/>
                  </a:lnTo>
                  <a:lnTo>
                    <a:pt x="6900" y="3067"/>
                  </a:lnTo>
                  <a:lnTo>
                    <a:pt x="3769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2551" name="Google Shape;122;p2">
              <a:extLst>
                <a:ext uri="{FF2B5EF4-FFF2-40B4-BE49-F238E27FC236}">
                  <a16:creationId xmlns:a16="http://schemas.microsoft.com/office/drawing/2014/main" id="{DA6D12B2-50D1-9650-0C25-B8A56139EF7B}"/>
                </a:ext>
              </a:extLst>
            </p:cNvPr>
            <p:cNvSpPr/>
            <p:nvPr/>
          </p:nvSpPr>
          <p:spPr>
            <a:xfrm>
              <a:off x="1645075" y="1656350"/>
              <a:ext cx="196875" cy="172975"/>
            </a:xfrm>
            <a:custGeom>
              <a:avLst/>
              <a:gdLst/>
              <a:ahLst/>
              <a:cxnLst/>
              <a:rect l="l" t="t" r="r" b="b"/>
              <a:pathLst>
                <a:path w="7875" h="6919" extrusionOk="0">
                  <a:moveTo>
                    <a:pt x="4012" y="802"/>
                  </a:moveTo>
                  <a:lnTo>
                    <a:pt x="6733" y="3465"/>
                  </a:lnTo>
                  <a:lnTo>
                    <a:pt x="4066" y="6115"/>
                  </a:lnTo>
                  <a:lnTo>
                    <a:pt x="802" y="6115"/>
                  </a:lnTo>
                  <a:lnTo>
                    <a:pt x="802" y="802"/>
                  </a:lnTo>
                  <a:close/>
                  <a:moveTo>
                    <a:pt x="0" y="0"/>
                  </a:moveTo>
                  <a:lnTo>
                    <a:pt x="0" y="6919"/>
                  </a:lnTo>
                  <a:lnTo>
                    <a:pt x="4398" y="6919"/>
                  </a:lnTo>
                  <a:lnTo>
                    <a:pt x="7875" y="3459"/>
                  </a:lnTo>
                  <a:lnTo>
                    <a:pt x="4338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</p:grpSp>
      <p:grpSp>
        <p:nvGrpSpPr>
          <p:cNvPr id="2552" name="Google Shape;123;p2">
            <a:extLst>
              <a:ext uri="{FF2B5EF4-FFF2-40B4-BE49-F238E27FC236}">
                <a16:creationId xmlns:a16="http://schemas.microsoft.com/office/drawing/2014/main" id="{8A11A867-E557-9E61-6E89-C81AD0912A38}"/>
              </a:ext>
            </a:extLst>
          </p:cNvPr>
          <p:cNvGrpSpPr/>
          <p:nvPr/>
        </p:nvGrpSpPr>
        <p:grpSpPr>
          <a:xfrm>
            <a:off x="1562554" y="-1728548"/>
            <a:ext cx="597270" cy="4752170"/>
            <a:chOff x="7324500" y="2391875"/>
            <a:chExt cx="177300" cy="1410725"/>
          </a:xfrm>
        </p:grpSpPr>
        <p:sp>
          <p:nvSpPr>
            <p:cNvPr id="2553" name="Google Shape;124;p2">
              <a:extLst>
                <a:ext uri="{FF2B5EF4-FFF2-40B4-BE49-F238E27FC236}">
                  <a16:creationId xmlns:a16="http://schemas.microsoft.com/office/drawing/2014/main" id="{C6650482-A2A3-CFE2-886D-A7642E8AEC9E}"/>
                </a:ext>
              </a:extLst>
            </p:cNvPr>
            <p:cNvSpPr/>
            <p:nvPr/>
          </p:nvSpPr>
          <p:spPr>
            <a:xfrm>
              <a:off x="7324500" y="3625150"/>
              <a:ext cx="177300" cy="177450"/>
            </a:xfrm>
            <a:custGeom>
              <a:avLst/>
              <a:gdLst/>
              <a:ahLst/>
              <a:cxnLst/>
              <a:rect l="l" t="t" r="r" b="b"/>
              <a:pathLst>
                <a:path w="7092" h="7098" extrusionOk="0">
                  <a:moveTo>
                    <a:pt x="3549" y="673"/>
                  </a:moveTo>
                  <a:lnTo>
                    <a:pt x="4393" y="1510"/>
                  </a:lnTo>
                  <a:lnTo>
                    <a:pt x="5581" y="1510"/>
                  </a:lnTo>
                  <a:lnTo>
                    <a:pt x="5581" y="2700"/>
                  </a:lnTo>
                  <a:lnTo>
                    <a:pt x="6426" y="3548"/>
                  </a:lnTo>
                  <a:lnTo>
                    <a:pt x="5581" y="4398"/>
                  </a:lnTo>
                  <a:lnTo>
                    <a:pt x="5581" y="5581"/>
                  </a:lnTo>
                  <a:lnTo>
                    <a:pt x="4393" y="5581"/>
                  </a:lnTo>
                  <a:lnTo>
                    <a:pt x="3543" y="6425"/>
                  </a:lnTo>
                  <a:lnTo>
                    <a:pt x="2693" y="5581"/>
                  </a:lnTo>
                  <a:lnTo>
                    <a:pt x="1510" y="5581"/>
                  </a:lnTo>
                  <a:lnTo>
                    <a:pt x="1510" y="4398"/>
                  </a:lnTo>
                  <a:lnTo>
                    <a:pt x="667" y="3548"/>
                  </a:lnTo>
                  <a:lnTo>
                    <a:pt x="1510" y="2700"/>
                  </a:lnTo>
                  <a:lnTo>
                    <a:pt x="1510" y="1510"/>
                  </a:lnTo>
                  <a:lnTo>
                    <a:pt x="2700" y="1510"/>
                  </a:lnTo>
                  <a:lnTo>
                    <a:pt x="3549" y="673"/>
                  </a:lnTo>
                  <a:close/>
                  <a:moveTo>
                    <a:pt x="3549" y="1"/>
                  </a:moveTo>
                  <a:lnTo>
                    <a:pt x="2509" y="1041"/>
                  </a:lnTo>
                  <a:lnTo>
                    <a:pt x="1035" y="1041"/>
                  </a:lnTo>
                  <a:lnTo>
                    <a:pt x="1035" y="2508"/>
                  </a:lnTo>
                  <a:lnTo>
                    <a:pt x="1" y="3548"/>
                  </a:lnTo>
                  <a:lnTo>
                    <a:pt x="1035" y="4590"/>
                  </a:lnTo>
                  <a:lnTo>
                    <a:pt x="1035" y="6057"/>
                  </a:lnTo>
                  <a:lnTo>
                    <a:pt x="2509" y="6057"/>
                  </a:lnTo>
                  <a:lnTo>
                    <a:pt x="3549" y="7097"/>
                  </a:lnTo>
                  <a:lnTo>
                    <a:pt x="4583" y="6057"/>
                  </a:lnTo>
                  <a:lnTo>
                    <a:pt x="6058" y="6057"/>
                  </a:lnTo>
                  <a:lnTo>
                    <a:pt x="6058" y="4590"/>
                  </a:lnTo>
                  <a:lnTo>
                    <a:pt x="7092" y="3548"/>
                  </a:lnTo>
                  <a:lnTo>
                    <a:pt x="6058" y="2508"/>
                  </a:lnTo>
                  <a:lnTo>
                    <a:pt x="6058" y="1041"/>
                  </a:lnTo>
                  <a:lnTo>
                    <a:pt x="4583" y="1041"/>
                  </a:lnTo>
                  <a:lnTo>
                    <a:pt x="3549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2554" name="Google Shape;125;p2">
              <a:extLst>
                <a:ext uri="{FF2B5EF4-FFF2-40B4-BE49-F238E27FC236}">
                  <a16:creationId xmlns:a16="http://schemas.microsoft.com/office/drawing/2014/main" id="{31457E83-20F9-E6AB-737A-205DEDBCCF77}"/>
                </a:ext>
              </a:extLst>
            </p:cNvPr>
            <p:cNvSpPr/>
            <p:nvPr/>
          </p:nvSpPr>
          <p:spPr>
            <a:xfrm>
              <a:off x="7411275" y="2391875"/>
              <a:ext cx="3725" cy="1239250"/>
            </a:xfrm>
            <a:custGeom>
              <a:avLst/>
              <a:gdLst/>
              <a:ahLst/>
              <a:cxnLst/>
              <a:rect l="l" t="t" r="r" b="b"/>
              <a:pathLst>
                <a:path w="149" h="49570" extrusionOk="0">
                  <a:moveTo>
                    <a:pt x="1" y="0"/>
                  </a:moveTo>
                  <a:lnTo>
                    <a:pt x="1" y="49570"/>
                  </a:lnTo>
                  <a:lnTo>
                    <a:pt x="149" y="49570"/>
                  </a:lnTo>
                  <a:lnTo>
                    <a:pt x="149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</p:grpSp>
      <p:grpSp>
        <p:nvGrpSpPr>
          <p:cNvPr id="2555" name="Google Shape;126;p2">
            <a:extLst>
              <a:ext uri="{FF2B5EF4-FFF2-40B4-BE49-F238E27FC236}">
                <a16:creationId xmlns:a16="http://schemas.microsoft.com/office/drawing/2014/main" id="{0DC84C36-2594-C132-3F7F-498A0BF0F69E}"/>
              </a:ext>
            </a:extLst>
          </p:cNvPr>
          <p:cNvGrpSpPr/>
          <p:nvPr/>
        </p:nvGrpSpPr>
        <p:grpSpPr>
          <a:xfrm>
            <a:off x="7037140" y="-1954530"/>
            <a:ext cx="597275" cy="4404755"/>
            <a:chOff x="7905800" y="2474325"/>
            <a:chExt cx="177450" cy="1308650"/>
          </a:xfrm>
        </p:grpSpPr>
        <p:sp>
          <p:nvSpPr>
            <p:cNvPr id="2556" name="Google Shape;127;p2">
              <a:extLst>
                <a:ext uri="{FF2B5EF4-FFF2-40B4-BE49-F238E27FC236}">
                  <a16:creationId xmlns:a16="http://schemas.microsoft.com/office/drawing/2014/main" id="{B0B13190-06B1-10D4-6AA5-46C16F281FA7}"/>
                </a:ext>
              </a:extLst>
            </p:cNvPr>
            <p:cNvSpPr/>
            <p:nvPr/>
          </p:nvSpPr>
          <p:spPr>
            <a:xfrm>
              <a:off x="7905800" y="3605550"/>
              <a:ext cx="177450" cy="177425"/>
            </a:xfrm>
            <a:custGeom>
              <a:avLst/>
              <a:gdLst/>
              <a:ahLst/>
              <a:cxnLst/>
              <a:rect l="l" t="t" r="r" b="b"/>
              <a:pathLst>
                <a:path w="7098" h="7097" extrusionOk="0">
                  <a:moveTo>
                    <a:pt x="3548" y="672"/>
                  </a:moveTo>
                  <a:lnTo>
                    <a:pt x="4398" y="1515"/>
                  </a:lnTo>
                  <a:lnTo>
                    <a:pt x="5588" y="1515"/>
                  </a:lnTo>
                  <a:lnTo>
                    <a:pt x="5588" y="2699"/>
                  </a:lnTo>
                  <a:lnTo>
                    <a:pt x="6425" y="3548"/>
                  </a:lnTo>
                  <a:lnTo>
                    <a:pt x="5588" y="4398"/>
                  </a:lnTo>
                  <a:lnTo>
                    <a:pt x="5588" y="5580"/>
                  </a:lnTo>
                  <a:lnTo>
                    <a:pt x="4398" y="5580"/>
                  </a:lnTo>
                  <a:lnTo>
                    <a:pt x="3548" y="6425"/>
                  </a:lnTo>
                  <a:lnTo>
                    <a:pt x="2699" y="5580"/>
                  </a:lnTo>
                  <a:lnTo>
                    <a:pt x="1515" y="5580"/>
                  </a:lnTo>
                  <a:lnTo>
                    <a:pt x="1515" y="4398"/>
                  </a:lnTo>
                  <a:lnTo>
                    <a:pt x="672" y="3548"/>
                  </a:lnTo>
                  <a:lnTo>
                    <a:pt x="1515" y="2699"/>
                  </a:lnTo>
                  <a:lnTo>
                    <a:pt x="1515" y="1515"/>
                  </a:lnTo>
                  <a:lnTo>
                    <a:pt x="2699" y="1515"/>
                  </a:lnTo>
                  <a:lnTo>
                    <a:pt x="3548" y="672"/>
                  </a:lnTo>
                  <a:close/>
                  <a:moveTo>
                    <a:pt x="3548" y="0"/>
                  </a:moveTo>
                  <a:lnTo>
                    <a:pt x="2508" y="1040"/>
                  </a:lnTo>
                  <a:lnTo>
                    <a:pt x="1040" y="1040"/>
                  </a:lnTo>
                  <a:lnTo>
                    <a:pt x="1040" y="2508"/>
                  </a:lnTo>
                  <a:lnTo>
                    <a:pt x="0" y="3548"/>
                  </a:lnTo>
                  <a:lnTo>
                    <a:pt x="1040" y="4589"/>
                  </a:lnTo>
                  <a:lnTo>
                    <a:pt x="1040" y="6057"/>
                  </a:lnTo>
                  <a:lnTo>
                    <a:pt x="2508" y="6057"/>
                  </a:lnTo>
                  <a:lnTo>
                    <a:pt x="3548" y="7097"/>
                  </a:lnTo>
                  <a:lnTo>
                    <a:pt x="4589" y="6057"/>
                  </a:lnTo>
                  <a:lnTo>
                    <a:pt x="6057" y="6057"/>
                  </a:lnTo>
                  <a:lnTo>
                    <a:pt x="6057" y="4589"/>
                  </a:lnTo>
                  <a:lnTo>
                    <a:pt x="7097" y="3548"/>
                  </a:lnTo>
                  <a:lnTo>
                    <a:pt x="6057" y="2508"/>
                  </a:lnTo>
                  <a:lnTo>
                    <a:pt x="6057" y="1040"/>
                  </a:lnTo>
                  <a:lnTo>
                    <a:pt x="4589" y="1040"/>
                  </a:lnTo>
                  <a:lnTo>
                    <a:pt x="3548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2557" name="Google Shape;128;p2">
              <a:extLst>
                <a:ext uri="{FF2B5EF4-FFF2-40B4-BE49-F238E27FC236}">
                  <a16:creationId xmlns:a16="http://schemas.microsoft.com/office/drawing/2014/main" id="{04DF751B-5485-E5C9-C6E5-966393C88322}"/>
                </a:ext>
              </a:extLst>
            </p:cNvPr>
            <p:cNvSpPr/>
            <p:nvPr/>
          </p:nvSpPr>
          <p:spPr>
            <a:xfrm>
              <a:off x="7992700" y="2474325"/>
              <a:ext cx="3775" cy="1138650"/>
            </a:xfrm>
            <a:custGeom>
              <a:avLst/>
              <a:gdLst/>
              <a:ahLst/>
              <a:cxnLst/>
              <a:rect l="l" t="t" r="r" b="b"/>
              <a:pathLst>
                <a:path w="151" h="45546" extrusionOk="0">
                  <a:moveTo>
                    <a:pt x="1" y="0"/>
                  </a:moveTo>
                  <a:lnTo>
                    <a:pt x="1" y="45546"/>
                  </a:lnTo>
                  <a:lnTo>
                    <a:pt x="151" y="45546"/>
                  </a:lnTo>
                  <a:lnTo>
                    <a:pt x="151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</p:grpSp>
      <p:grpSp>
        <p:nvGrpSpPr>
          <p:cNvPr id="2558" name="Google Shape;129;p2">
            <a:extLst>
              <a:ext uri="{FF2B5EF4-FFF2-40B4-BE49-F238E27FC236}">
                <a16:creationId xmlns:a16="http://schemas.microsoft.com/office/drawing/2014/main" id="{4F4C1AB4-2666-75EE-35F9-6AE322C9D8FF}"/>
              </a:ext>
            </a:extLst>
          </p:cNvPr>
          <p:cNvGrpSpPr/>
          <p:nvPr/>
        </p:nvGrpSpPr>
        <p:grpSpPr>
          <a:xfrm>
            <a:off x="2124431" y="-366296"/>
            <a:ext cx="469268" cy="2348322"/>
            <a:chOff x="6715575" y="2474326"/>
            <a:chExt cx="177450" cy="887999"/>
          </a:xfrm>
        </p:grpSpPr>
        <p:sp>
          <p:nvSpPr>
            <p:cNvPr id="2559" name="Google Shape;130;p2">
              <a:extLst>
                <a:ext uri="{FF2B5EF4-FFF2-40B4-BE49-F238E27FC236}">
                  <a16:creationId xmlns:a16="http://schemas.microsoft.com/office/drawing/2014/main" id="{1D8B51A3-69C9-9579-1765-6DECCAD4501A}"/>
                </a:ext>
              </a:extLst>
            </p:cNvPr>
            <p:cNvSpPr/>
            <p:nvPr/>
          </p:nvSpPr>
          <p:spPr>
            <a:xfrm>
              <a:off x="6715575" y="3184875"/>
              <a:ext cx="177450" cy="177450"/>
            </a:xfrm>
            <a:custGeom>
              <a:avLst/>
              <a:gdLst/>
              <a:ahLst/>
              <a:cxnLst/>
              <a:rect l="l" t="t" r="r" b="b"/>
              <a:pathLst>
                <a:path w="7098" h="7098" extrusionOk="0">
                  <a:moveTo>
                    <a:pt x="3549" y="672"/>
                  </a:moveTo>
                  <a:lnTo>
                    <a:pt x="4399" y="1517"/>
                  </a:lnTo>
                  <a:lnTo>
                    <a:pt x="5581" y="1517"/>
                  </a:lnTo>
                  <a:lnTo>
                    <a:pt x="5581" y="2699"/>
                  </a:lnTo>
                  <a:lnTo>
                    <a:pt x="6426" y="3550"/>
                  </a:lnTo>
                  <a:lnTo>
                    <a:pt x="5581" y="4398"/>
                  </a:lnTo>
                  <a:lnTo>
                    <a:pt x="5581" y="5588"/>
                  </a:lnTo>
                  <a:lnTo>
                    <a:pt x="4399" y="5588"/>
                  </a:lnTo>
                  <a:lnTo>
                    <a:pt x="3549" y="6431"/>
                  </a:lnTo>
                  <a:lnTo>
                    <a:pt x="2700" y="5588"/>
                  </a:lnTo>
                  <a:lnTo>
                    <a:pt x="1516" y="5588"/>
                  </a:lnTo>
                  <a:lnTo>
                    <a:pt x="1516" y="4398"/>
                  </a:lnTo>
                  <a:lnTo>
                    <a:pt x="673" y="3550"/>
                  </a:lnTo>
                  <a:lnTo>
                    <a:pt x="1516" y="2699"/>
                  </a:lnTo>
                  <a:lnTo>
                    <a:pt x="1516" y="1517"/>
                  </a:lnTo>
                  <a:lnTo>
                    <a:pt x="2700" y="1517"/>
                  </a:lnTo>
                  <a:lnTo>
                    <a:pt x="3549" y="672"/>
                  </a:lnTo>
                  <a:close/>
                  <a:moveTo>
                    <a:pt x="3549" y="0"/>
                  </a:moveTo>
                  <a:lnTo>
                    <a:pt x="2509" y="1040"/>
                  </a:lnTo>
                  <a:lnTo>
                    <a:pt x="1041" y="1040"/>
                  </a:lnTo>
                  <a:lnTo>
                    <a:pt x="1041" y="2508"/>
                  </a:lnTo>
                  <a:lnTo>
                    <a:pt x="1" y="3550"/>
                  </a:lnTo>
                  <a:lnTo>
                    <a:pt x="1041" y="4589"/>
                  </a:lnTo>
                  <a:lnTo>
                    <a:pt x="1041" y="6057"/>
                  </a:lnTo>
                  <a:lnTo>
                    <a:pt x="2509" y="6057"/>
                  </a:lnTo>
                  <a:lnTo>
                    <a:pt x="3549" y="7097"/>
                  </a:lnTo>
                  <a:lnTo>
                    <a:pt x="4590" y="6057"/>
                  </a:lnTo>
                  <a:lnTo>
                    <a:pt x="6058" y="6057"/>
                  </a:lnTo>
                  <a:lnTo>
                    <a:pt x="6058" y="4589"/>
                  </a:lnTo>
                  <a:lnTo>
                    <a:pt x="7098" y="3550"/>
                  </a:lnTo>
                  <a:lnTo>
                    <a:pt x="6058" y="2508"/>
                  </a:lnTo>
                  <a:lnTo>
                    <a:pt x="6058" y="1040"/>
                  </a:lnTo>
                  <a:lnTo>
                    <a:pt x="4590" y="1040"/>
                  </a:lnTo>
                  <a:lnTo>
                    <a:pt x="3549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 dirty="0"/>
            </a:p>
          </p:txBody>
        </p:sp>
        <p:sp>
          <p:nvSpPr>
            <p:cNvPr id="2560" name="Google Shape;131;p2">
              <a:extLst>
                <a:ext uri="{FF2B5EF4-FFF2-40B4-BE49-F238E27FC236}">
                  <a16:creationId xmlns:a16="http://schemas.microsoft.com/office/drawing/2014/main" id="{942A6AC4-4004-243F-5F87-52672D044F42}"/>
                </a:ext>
              </a:extLst>
            </p:cNvPr>
            <p:cNvSpPr/>
            <p:nvPr/>
          </p:nvSpPr>
          <p:spPr>
            <a:xfrm>
              <a:off x="6802500" y="2474326"/>
              <a:ext cx="3575" cy="719350"/>
            </a:xfrm>
            <a:custGeom>
              <a:avLst/>
              <a:gdLst/>
              <a:ahLst/>
              <a:cxnLst/>
              <a:rect l="l" t="t" r="r" b="b"/>
              <a:pathLst>
                <a:path w="143" h="28774" extrusionOk="0">
                  <a:moveTo>
                    <a:pt x="0" y="0"/>
                  </a:moveTo>
                  <a:lnTo>
                    <a:pt x="0" y="28773"/>
                  </a:lnTo>
                  <a:lnTo>
                    <a:pt x="143" y="28773"/>
                  </a:lnTo>
                  <a:lnTo>
                    <a:pt x="143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</p:grpSp>
      <p:grpSp>
        <p:nvGrpSpPr>
          <p:cNvPr id="2561" name="Google Shape;132;p2">
            <a:extLst>
              <a:ext uri="{FF2B5EF4-FFF2-40B4-BE49-F238E27FC236}">
                <a16:creationId xmlns:a16="http://schemas.microsoft.com/office/drawing/2014/main" id="{473CFDCA-6CAB-8B45-B8A6-24C012A882ED}"/>
              </a:ext>
            </a:extLst>
          </p:cNvPr>
          <p:cNvGrpSpPr/>
          <p:nvPr/>
        </p:nvGrpSpPr>
        <p:grpSpPr>
          <a:xfrm>
            <a:off x="7908485" y="171469"/>
            <a:ext cx="716720" cy="716830"/>
            <a:chOff x="940300" y="793900"/>
            <a:chExt cx="1313400" cy="1313600"/>
          </a:xfrm>
        </p:grpSpPr>
        <p:sp>
          <p:nvSpPr>
            <p:cNvPr id="2562" name="Google Shape;133;p2">
              <a:extLst>
                <a:ext uri="{FF2B5EF4-FFF2-40B4-BE49-F238E27FC236}">
                  <a16:creationId xmlns:a16="http://schemas.microsoft.com/office/drawing/2014/main" id="{CCFA38B6-3E76-DED8-61F9-65411B2892EF}"/>
                </a:ext>
              </a:extLst>
            </p:cNvPr>
            <p:cNvSpPr/>
            <p:nvPr/>
          </p:nvSpPr>
          <p:spPr>
            <a:xfrm>
              <a:off x="1381450" y="1392600"/>
              <a:ext cx="164375" cy="116350"/>
            </a:xfrm>
            <a:custGeom>
              <a:avLst/>
              <a:gdLst/>
              <a:ahLst/>
              <a:cxnLst/>
              <a:rect l="l" t="t" r="r" b="b"/>
              <a:pathLst>
                <a:path w="6575" h="4654" extrusionOk="0">
                  <a:moveTo>
                    <a:pt x="1" y="0"/>
                  </a:moveTo>
                  <a:lnTo>
                    <a:pt x="1" y="4653"/>
                  </a:lnTo>
                  <a:lnTo>
                    <a:pt x="4489" y="4653"/>
                  </a:lnTo>
                  <a:lnTo>
                    <a:pt x="6574" y="2324"/>
                  </a:lnTo>
                  <a:lnTo>
                    <a:pt x="4489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2563" name="Google Shape;134;p2">
              <a:extLst>
                <a:ext uri="{FF2B5EF4-FFF2-40B4-BE49-F238E27FC236}">
                  <a16:creationId xmlns:a16="http://schemas.microsoft.com/office/drawing/2014/main" id="{50530C46-48D6-952A-7A6C-33D67F2C4055}"/>
                </a:ext>
              </a:extLst>
            </p:cNvPr>
            <p:cNvSpPr/>
            <p:nvPr/>
          </p:nvSpPr>
          <p:spPr>
            <a:xfrm>
              <a:off x="1371375" y="1382650"/>
              <a:ext cx="187950" cy="136250"/>
            </a:xfrm>
            <a:custGeom>
              <a:avLst/>
              <a:gdLst/>
              <a:ahLst/>
              <a:cxnLst/>
              <a:rect l="l" t="t" r="r" b="b"/>
              <a:pathLst>
                <a:path w="7518" h="5450" extrusionOk="0">
                  <a:moveTo>
                    <a:pt x="4713" y="796"/>
                  </a:moveTo>
                  <a:lnTo>
                    <a:pt x="6442" y="2722"/>
                  </a:lnTo>
                  <a:lnTo>
                    <a:pt x="4713" y="4647"/>
                  </a:lnTo>
                  <a:lnTo>
                    <a:pt x="802" y="4647"/>
                  </a:lnTo>
                  <a:lnTo>
                    <a:pt x="802" y="796"/>
                  </a:lnTo>
                  <a:close/>
                  <a:moveTo>
                    <a:pt x="0" y="0"/>
                  </a:moveTo>
                  <a:lnTo>
                    <a:pt x="0" y="5449"/>
                  </a:lnTo>
                  <a:lnTo>
                    <a:pt x="5070" y="5449"/>
                  </a:lnTo>
                  <a:lnTo>
                    <a:pt x="7518" y="2722"/>
                  </a:lnTo>
                  <a:lnTo>
                    <a:pt x="5070" y="0"/>
                  </a:lnTo>
                  <a:close/>
                </a:path>
              </a:pathLst>
            </a:custGeom>
            <a:solidFill>
              <a:srgbClr val="E5E4E0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2564" name="Google Shape;135;p2">
              <a:extLst>
                <a:ext uri="{FF2B5EF4-FFF2-40B4-BE49-F238E27FC236}">
                  <a16:creationId xmlns:a16="http://schemas.microsoft.com/office/drawing/2014/main" id="{B17B3C75-5E41-873F-2118-D6EEEC8FC273}"/>
                </a:ext>
              </a:extLst>
            </p:cNvPr>
            <p:cNvSpPr/>
            <p:nvPr/>
          </p:nvSpPr>
          <p:spPr>
            <a:xfrm>
              <a:off x="1538800" y="1501925"/>
              <a:ext cx="116400" cy="164400"/>
            </a:xfrm>
            <a:custGeom>
              <a:avLst/>
              <a:gdLst/>
              <a:ahLst/>
              <a:cxnLst/>
              <a:rect l="l" t="t" r="r" b="b"/>
              <a:pathLst>
                <a:path w="4656" h="6576" extrusionOk="0">
                  <a:moveTo>
                    <a:pt x="2326" y="1"/>
                  </a:moveTo>
                  <a:lnTo>
                    <a:pt x="1" y="2087"/>
                  </a:lnTo>
                  <a:lnTo>
                    <a:pt x="1" y="6575"/>
                  </a:lnTo>
                  <a:lnTo>
                    <a:pt x="4655" y="6575"/>
                  </a:lnTo>
                  <a:lnTo>
                    <a:pt x="4655" y="2087"/>
                  </a:lnTo>
                  <a:lnTo>
                    <a:pt x="2326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2565" name="Google Shape;136;p2">
              <a:extLst>
                <a:ext uri="{FF2B5EF4-FFF2-40B4-BE49-F238E27FC236}">
                  <a16:creationId xmlns:a16="http://schemas.microsoft.com/office/drawing/2014/main" id="{A14AA3DD-1201-83E6-DEFA-D0501D1E7ED0}"/>
                </a:ext>
              </a:extLst>
            </p:cNvPr>
            <p:cNvSpPr/>
            <p:nvPr/>
          </p:nvSpPr>
          <p:spPr>
            <a:xfrm>
              <a:off x="1528850" y="1488400"/>
              <a:ext cx="136300" cy="188000"/>
            </a:xfrm>
            <a:custGeom>
              <a:avLst/>
              <a:gdLst/>
              <a:ahLst/>
              <a:cxnLst/>
              <a:rect l="l" t="t" r="r" b="b"/>
              <a:pathLst>
                <a:path w="5452" h="7520" extrusionOk="0">
                  <a:moveTo>
                    <a:pt x="2724" y="1076"/>
                  </a:moveTo>
                  <a:lnTo>
                    <a:pt x="4649" y="2807"/>
                  </a:lnTo>
                  <a:lnTo>
                    <a:pt x="4649" y="6718"/>
                  </a:lnTo>
                  <a:lnTo>
                    <a:pt x="804" y="6718"/>
                  </a:lnTo>
                  <a:lnTo>
                    <a:pt x="804" y="2807"/>
                  </a:lnTo>
                  <a:lnTo>
                    <a:pt x="2724" y="1076"/>
                  </a:lnTo>
                  <a:close/>
                  <a:moveTo>
                    <a:pt x="2724" y="1"/>
                  </a:moveTo>
                  <a:lnTo>
                    <a:pt x="1" y="2450"/>
                  </a:lnTo>
                  <a:lnTo>
                    <a:pt x="1" y="7520"/>
                  </a:lnTo>
                  <a:lnTo>
                    <a:pt x="5451" y="7520"/>
                  </a:lnTo>
                  <a:lnTo>
                    <a:pt x="5451" y="2450"/>
                  </a:lnTo>
                  <a:lnTo>
                    <a:pt x="2724" y="1"/>
                  </a:lnTo>
                  <a:close/>
                </a:path>
              </a:pathLst>
            </a:custGeom>
            <a:solidFill>
              <a:srgbClr val="E5E4E0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2566" name="Google Shape;137;p2">
              <a:extLst>
                <a:ext uri="{FF2B5EF4-FFF2-40B4-BE49-F238E27FC236}">
                  <a16:creationId xmlns:a16="http://schemas.microsoft.com/office/drawing/2014/main" id="{65776BB6-2422-38D0-FDCA-2F1B1D0D1A36}"/>
                </a:ext>
              </a:extLst>
            </p:cNvPr>
            <p:cNvSpPr/>
            <p:nvPr/>
          </p:nvSpPr>
          <p:spPr>
            <a:xfrm>
              <a:off x="954400" y="808175"/>
              <a:ext cx="1285175" cy="1285200"/>
            </a:xfrm>
            <a:custGeom>
              <a:avLst/>
              <a:gdLst/>
              <a:ahLst/>
              <a:cxnLst/>
              <a:rect l="l" t="t" r="r" b="b"/>
              <a:pathLst>
                <a:path w="51407" h="51408" extrusionOk="0">
                  <a:moveTo>
                    <a:pt x="25702" y="4856"/>
                  </a:moveTo>
                  <a:lnTo>
                    <a:pt x="31853" y="10961"/>
                  </a:lnTo>
                  <a:lnTo>
                    <a:pt x="40441" y="10961"/>
                  </a:lnTo>
                  <a:lnTo>
                    <a:pt x="40441" y="19561"/>
                  </a:lnTo>
                  <a:lnTo>
                    <a:pt x="46551" y="25712"/>
                  </a:lnTo>
                  <a:lnTo>
                    <a:pt x="40441" y="31859"/>
                  </a:lnTo>
                  <a:lnTo>
                    <a:pt x="40441" y="40440"/>
                  </a:lnTo>
                  <a:lnTo>
                    <a:pt x="31858" y="40440"/>
                  </a:lnTo>
                  <a:lnTo>
                    <a:pt x="25695" y="46557"/>
                  </a:lnTo>
                  <a:lnTo>
                    <a:pt x="19538" y="40440"/>
                  </a:lnTo>
                  <a:lnTo>
                    <a:pt x="10966" y="40440"/>
                  </a:lnTo>
                  <a:lnTo>
                    <a:pt x="10966" y="31865"/>
                  </a:lnTo>
                  <a:lnTo>
                    <a:pt x="4851" y="25701"/>
                  </a:lnTo>
                  <a:lnTo>
                    <a:pt x="10966" y="19548"/>
                  </a:lnTo>
                  <a:lnTo>
                    <a:pt x="10966" y="10961"/>
                  </a:lnTo>
                  <a:lnTo>
                    <a:pt x="19549" y="10961"/>
                  </a:lnTo>
                  <a:lnTo>
                    <a:pt x="25702" y="4856"/>
                  </a:lnTo>
                  <a:close/>
                  <a:moveTo>
                    <a:pt x="25702" y="0"/>
                  </a:moveTo>
                  <a:lnTo>
                    <a:pt x="18177" y="7525"/>
                  </a:lnTo>
                  <a:lnTo>
                    <a:pt x="7531" y="7525"/>
                  </a:lnTo>
                  <a:lnTo>
                    <a:pt x="7531" y="18176"/>
                  </a:lnTo>
                  <a:lnTo>
                    <a:pt x="1" y="25701"/>
                  </a:lnTo>
                  <a:lnTo>
                    <a:pt x="7531" y="33231"/>
                  </a:lnTo>
                  <a:lnTo>
                    <a:pt x="7531" y="43877"/>
                  </a:lnTo>
                  <a:lnTo>
                    <a:pt x="18177" y="43877"/>
                  </a:lnTo>
                  <a:lnTo>
                    <a:pt x="25702" y="51407"/>
                  </a:lnTo>
                  <a:lnTo>
                    <a:pt x="33232" y="43877"/>
                  </a:lnTo>
                  <a:lnTo>
                    <a:pt x="43876" y="43877"/>
                  </a:lnTo>
                  <a:lnTo>
                    <a:pt x="43876" y="33231"/>
                  </a:lnTo>
                  <a:lnTo>
                    <a:pt x="51407" y="25701"/>
                  </a:lnTo>
                  <a:lnTo>
                    <a:pt x="43876" y="18176"/>
                  </a:lnTo>
                  <a:lnTo>
                    <a:pt x="43876" y="7525"/>
                  </a:lnTo>
                  <a:lnTo>
                    <a:pt x="33232" y="7525"/>
                  </a:lnTo>
                  <a:lnTo>
                    <a:pt x="25702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2567" name="Google Shape;138;p2">
              <a:extLst>
                <a:ext uri="{FF2B5EF4-FFF2-40B4-BE49-F238E27FC236}">
                  <a16:creationId xmlns:a16="http://schemas.microsoft.com/office/drawing/2014/main" id="{51C80858-E979-A929-7481-C5AA3FE2C208}"/>
                </a:ext>
              </a:extLst>
            </p:cNvPr>
            <p:cNvSpPr/>
            <p:nvPr/>
          </p:nvSpPr>
          <p:spPr>
            <a:xfrm>
              <a:off x="940300" y="793900"/>
              <a:ext cx="1313400" cy="1313600"/>
            </a:xfrm>
            <a:custGeom>
              <a:avLst/>
              <a:gdLst/>
              <a:ahLst/>
              <a:cxnLst/>
              <a:rect l="l" t="t" r="r" b="b"/>
              <a:pathLst>
                <a:path w="52536" h="52544" extrusionOk="0">
                  <a:moveTo>
                    <a:pt x="26266" y="5992"/>
                  </a:moveTo>
                  <a:lnTo>
                    <a:pt x="32250" y="11936"/>
                  </a:lnTo>
                  <a:lnTo>
                    <a:pt x="40607" y="11936"/>
                  </a:lnTo>
                  <a:lnTo>
                    <a:pt x="40607" y="20292"/>
                  </a:lnTo>
                  <a:lnTo>
                    <a:pt x="46550" y="26283"/>
                  </a:lnTo>
                  <a:lnTo>
                    <a:pt x="40607" y="32263"/>
                  </a:lnTo>
                  <a:lnTo>
                    <a:pt x="40607" y="40613"/>
                  </a:lnTo>
                  <a:lnTo>
                    <a:pt x="32257" y="40613"/>
                  </a:lnTo>
                  <a:lnTo>
                    <a:pt x="26259" y="46563"/>
                  </a:lnTo>
                  <a:lnTo>
                    <a:pt x="20267" y="40613"/>
                  </a:lnTo>
                  <a:lnTo>
                    <a:pt x="11930" y="40613"/>
                  </a:lnTo>
                  <a:lnTo>
                    <a:pt x="11930" y="32269"/>
                  </a:lnTo>
                  <a:lnTo>
                    <a:pt x="5980" y="26272"/>
                  </a:lnTo>
                  <a:lnTo>
                    <a:pt x="11930" y="20286"/>
                  </a:lnTo>
                  <a:lnTo>
                    <a:pt x="11930" y="11936"/>
                  </a:lnTo>
                  <a:lnTo>
                    <a:pt x="20280" y="11936"/>
                  </a:lnTo>
                  <a:lnTo>
                    <a:pt x="26266" y="5992"/>
                  </a:lnTo>
                  <a:close/>
                  <a:moveTo>
                    <a:pt x="26266" y="4863"/>
                  </a:moveTo>
                  <a:lnTo>
                    <a:pt x="19954" y="11133"/>
                  </a:lnTo>
                  <a:lnTo>
                    <a:pt x="11127" y="11133"/>
                  </a:lnTo>
                  <a:lnTo>
                    <a:pt x="11127" y="19954"/>
                  </a:lnTo>
                  <a:lnTo>
                    <a:pt x="4850" y="26272"/>
                  </a:lnTo>
                  <a:lnTo>
                    <a:pt x="11127" y="32601"/>
                  </a:lnTo>
                  <a:lnTo>
                    <a:pt x="11127" y="41417"/>
                  </a:lnTo>
                  <a:lnTo>
                    <a:pt x="19935" y="41417"/>
                  </a:lnTo>
                  <a:lnTo>
                    <a:pt x="26259" y="47693"/>
                  </a:lnTo>
                  <a:lnTo>
                    <a:pt x="32589" y="41417"/>
                  </a:lnTo>
                  <a:lnTo>
                    <a:pt x="41409" y="41417"/>
                  </a:lnTo>
                  <a:lnTo>
                    <a:pt x="41409" y="32595"/>
                  </a:lnTo>
                  <a:lnTo>
                    <a:pt x="47680" y="26283"/>
                  </a:lnTo>
                  <a:lnTo>
                    <a:pt x="41409" y="19965"/>
                  </a:lnTo>
                  <a:lnTo>
                    <a:pt x="41409" y="11133"/>
                  </a:lnTo>
                  <a:lnTo>
                    <a:pt x="32578" y="11133"/>
                  </a:lnTo>
                  <a:lnTo>
                    <a:pt x="26266" y="4863"/>
                  </a:lnTo>
                  <a:close/>
                  <a:moveTo>
                    <a:pt x="26266" y="1136"/>
                  </a:moveTo>
                  <a:lnTo>
                    <a:pt x="33629" y="8501"/>
                  </a:lnTo>
                  <a:lnTo>
                    <a:pt x="44042" y="8501"/>
                  </a:lnTo>
                  <a:lnTo>
                    <a:pt x="44042" y="18914"/>
                  </a:lnTo>
                  <a:lnTo>
                    <a:pt x="51407" y="26272"/>
                  </a:lnTo>
                  <a:lnTo>
                    <a:pt x="44042" y="33635"/>
                  </a:lnTo>
                  <a:lnTo>
                    <a:pt x="44042" y="44048"/>
                  </a:lnTo>
                  <a:lnTo>
                    <a:pt x="33629" y="44048"/>
                  </a:lnTo>
                  <a:lnTo>
                    <a:pt x="26266" y="51408"/>
                  </a:lnTo>
                  <a:lnTo>
                    <a:pt x="18906" y="44048"/>
                  </a:lnTo>
                  <a:lnTo>
                    <a:pt x="8493" y="44048"/>
                  </a:lnTo>
                  <a:lnTo>
                    <a:pt x="8493" y="33635"/>
                  </a:lnTo>
                  <a:lnTo>
                    <a:pt x="1130" y="26272"/>
                  </a:lnTo>
                  <a:lnTo>
                    <a:pt x="8493" y="18914"/>
                  </a:lnTo>
                  <a:lnTo>
                    <a:pt x="8493" y="8501"/>
                  </a:lnTo>
                  <a:lnTo>
                    <a:pt x="18906" y="8501"/>
                  </a:lnTo>
                  <a:lnTo>
                    <a:pt x="26266" y="1136"/>
                  </a:lnTo>
                  <a:close/>
                  <a:moveTo>
                    <a:pt x="26266" y="0"/>
                  </a:moveTo>
                  <a:lnTo>
                    <a:pt x="18574" y="7698"/>
                  </a:lnTo>
                  <a:lnTo>
                    <a:pt x="7692" y="7698"/>
                  </a:lnTo>
                  <a:lnTo>
                    <a:pt x="7692" y="18580"/>
                  </a:lnTo>
                  <a:lnTo>
                    <a:pt x="0" y="26272"/>
                  </a:lnTo>
                  <a:lnTo>
                    <a:pt x="7692" y="33969"/>
                  </a:lnTo>
                  <a:lnTo>
                    <a:pt x="7692" y="44851"/>
                  </a:lnTo>
                  <a:lnTo>
                    <a:pt x="18574" y="44851"/>
                  </a:lnTo>
                  <a:lnTo>
                    <a:pt x="26266" y="52543"/>
                  </a:lnTo>
                  <a:lnTo>
                    <a:pt x="33962" y="44851"/>
                  </a:lnTo>
                  <a:lnTo>
                    <a:pt x="44846" y="44851"/>
                  </a:lnTo>
                  <a:lnTo>
                    <a:pt x="44846" y="33969"/>
                  </a:lnTo>
                  <a:lnTo>
                    <a:pt x="52536" y="26272"/>
                  </a:lnTo>
                  <a:lnTo>
                    <a:pt x="44846" y="18580"/>
                  </a:lnTo>
                  <a:lnTo>
                    <a:pt x="44846" y="7698"/>
                  </a:lnTo>
                  <a:lnTo>
                    <a:pt x="33962" y="7698"/>
                  </a:lnTo>
                  <a:lnTo>
                    <a:pt x="26266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2568" name="Google Shape;139;p2">
              <a:extLst>
                <a:ext uri="{FF2B5EF4-FFF2-40B4-BE49-F238E27FC236}">
                  <a16:creationId xmlns:a16="http://schemas.microsoft.com/office/drawing/2014/main" id="{B79C4C84-769A-DC9A-307D-52D162A5DCBE}"/>
                </a:ext>
              </a:extLst>
            </p:cNvPr>
            <p:cNvSpPr/>
            <p:nvPr/>
          </p:nvSpPr>
          <p:spPr>
            <a:xfrm>
              <a:off x="1648175" y="1392600"/>
              <a:ext cx="164225" cy="116350"/>
            </a:xfrm>
            <a:custGeom>
              <a:avLst/>
              <a:gdLst/>
              <a:ahLst/>
              <a:cxnLst/>
              <a:rect l="l" t="t" r="r" b="b"/>
              <a:pathLst>
                <a:path w="6569" h="4654" extrusionOk="0">
                  <a:moveTo>
                    <a:pt x="2087" y="0"/>
                  </a:moveTo>
                  <a:lnTo>
                    <a:pt x="1" y="2324"/>
                  </a:lnTo>
                  <a:lnTo>
                    <a:pt x="2087" y="4653"/>
                  </a:lnTo>
                  <a:lnTo>
                    <a:pt x="6568" y="4653"/>
                  </a:lnTo>
                  <a:lnTo>
                    <a:pt x="6568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2569" name="Google Shape;140;p2">
              <a:extLst>
                <a:ext uri="{FF2B5EF4-FFF2-40B4-BE49-F238E27FC236}">
                  <a16:creationId xmlns:a16="http://schemas.microsoft.com/office/drawing/2014/main" id="{5AFB4F10-532D-DA4E-14E0-C52D118DF18C}"/>
                </a:ext>
              </a:extLst>
            </p:cNvPr>
            <p:cNvSpPr/>
            <p:nvPr/>
          </p:nvSpPr>
          <p:spPr>
            <a:xfrm>
              <a:off x="1634650" y="1382650"/>
              <a:ext cx="187675" cy="136250"/>
            </a:xfrm>
            <a:custGeom>
              <a:avLst/>
              <a:gdLst/>
              <a:ahLst/>
              <a:cxnLst/>
              <a:rect l="l" t="t" r="r" b="b"/>
              <a:pathLst>
                <a:path w="7507" h="5450" extrusionOk="0">
                  <a:moveTo>
                    <a:pt x="6711" y="796"/>
                  </a:moveTo>
                  <a:lnTo>
                    <a:pt x="6711" y="4647"/>
                  </a:lnTo>
                  <a:lnTo>
                    <a:pt x="2807" y="4647"/>
                  </a:lnTo>
                  <a:lnTo>
                    <a:pt x="1076" y="2722"/>
                  </a:lnTo>
                  <a:lnTo>
                    <a:pt x="2807" y="796"/>
                  </a:lnTo>
                  <a:close/>
                  <a:moveTo>
                    <a:pt x="2450" y="0"/>
                  </a:moveTo>
                  <a:lnTo>
                    <a:pt x="1" y="2722"/>
                  </a:lnTo>
                  <a:lnTo>
                    <a:pt x="2450" y="5449"/>
                  </a:lnTo>
                  <a:lnTo>
                    <a:pt x="7507" y="5449"/>
                  </a:lnTo>
                  <a:lnTo>
                    <a:pt x="7507" y="0"/>
                  </a:lnTo>
                  <a:close/>
                </a:path>
              </a:pathLst>
            </a:custGeom>
            <a:solidFill>
              <a:srgbClr val="E5E4E0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2570" name="Google Shape;141;p2">
              <a:extLst>
                <a:ext uri="{FF2B5EF4-FFF2-40B4-BE49-F238E27FC236}">
                  <a16:creationId xmlns:a16="http://schemas.microsoft.com/office/drawing/2014/main" id="{175EADBD-128B-EA4D-6430-098D9D7F58FD}"/>
                </a:ext>
              </a:extLst>
            </p:cNvPr>
            <p:cNvSpPr/>
            <p:nvPr/>
          </p:nvSpPr>
          <p:spPr>
            <a:xfrm>
              <a:off x="1538800" y="1235350"/>
              <a:ext cx="116400" cy="164250"/>
            </a:xfrm>
            <a:custGeom>
              <a:avLst/>
              <a:gdLst/>
              <a:ahLst/>
              <a:cxnLst/>
              <a:rect l="l" t="t" r="r" b="b"/>
              <a:pathLst>
                <a:path w="4656" h="6570" extrusionOk="0">
                  <a:moveTo>
                    <a:pt x="1" y="1"/>
                  </a:moveTo>
                  <a:lnTo>
                    <a:pt x="1" y="4483"/>
                  </a:lnTo>
                  <a:lnTo>
                    <a:pt x="2326" y="6570"/>
                  </a:lnTo>
                  <a:lnTo>
                    <a:pt x="4655" y="4483"/>
                  </a:lnTo>
                  <a:lnTo>
                    <a:pt x="4655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2571" name="Google Shape;142;p2">
              <a:extLst>
                <a:ext uri="{FF2B5EF4-FFF2-40B4-BE49-F238E27FC236}">
                  <a16:creationId xmlns:a16="http://schemas.microsoft.com/office/drawing/2014/main" id="{AE1DE377-A3C4-AF08-68BC-72DAB05ECAC7}"/>
                </a:ext>
              </a:extLst>
            </p:cNvPr>
            <p:cNvSpPr/>
            <p:nvPr/>
          </p:nvSpPr>
          <p:spPr>
            <a:xfrm>
              <a:off x="1528850" y="1225400"/>
              <a:ext cx="136300" cy="187725"/>
            </a:xfrm>
            <a:custGeom>
              <a:avLst/>
              <a:gdLst/>
              <a:ahLst/>
              <a:cxnLst/>
              <a:rect l="l" t="t" r="r" b="b"/>
              <a:pathLst>
                <a:path w="5452" h="7509" extrusionOk="0">
                  <a:moveTo>
                    <a:pt x="4649" y="798"/>
                  </a:moveTo>
                  <a:lnTo>
                    <a:pt x="4649" y="4702"/>
                  </a:lnTo>
                  <a:lnTo>
                    <a:pt x="2724" y="6426"/>
                  </a:lnTo>
                  <a:lnTo>
                    <a:pt x="804" y="4702"/>
                  </a:lnTo>
                  <a:lnTo>
                    <a:pt x="804" y="798"/>
                  </a:lnTo>
                  <a:close/>
                  <a:moveTo>
                    <a:pt x="1" y="1"/>
                  </a:moveTo>
                  <a:lnTo>
                    <a:pt x="1" y="5059"/>
                  </a:lnTo>
                  <a:lnTo>
                    <a:pt x="2724" y="7508"/>
                  </a:lnTo>
                  <a:lnTo>
                    <a:pt x="5451" y="5059"/>
                  </a:lnTo>
                  <a:lnTo>
                    <a:pt x="5451" y="1"/>
                  </a:lnTo>
                  <a:close/>
                </a:path>
              </a:pathLst>
            </a:custGeom>
            <a:solidFill>
              <a:srgbClr val="E5E4E0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2572" name="Google Shape;143;p2">
              <a:extLst>
                <a:ext uri="{FF2B5EF4-FFF2-40B4-BE49-F238E27FC236}">
                  <a16:creationId xmlns:a16="http://schemas.microsoft.com/office/drawing/2014/main" id="{3D8318A8-1CB3-4785-0F76-738ACCB0A506}"/>
                </a:ext>
              </a:extLst>
            </p:cNvPr>
            <p:cNvSpPr/>
            <p:nvPr/>
          </p:nvSpPr>
          <p:spPr>
            <a:xfrm>
              <a:off x="1228550" y="1082200"/>
              <a:ext cx="736900" cy="737000"/>
            </a:xfrm>
            <a:custGeom>
              <a:avLst/>
              <a:gdLst/>
              <a:ahLst/>
              <a:cxnLst/>
              <a:rect l="l" t="t" r="r" b="b"/>
              <a:pathLst>
                <a:path w="29476" h="29480" extrusionOk="0">
                  <a:moveTo>
                    <a:pt x="0" y="0"/>
                  </a:moveTo>
                  <a:lnTo>
                    <a:pt x="0" y="8587"/>
                  </a:lnTo>
                  <a:lnTo>
                    <a:pt x="3050" y="5515"/>
                  </a:lnTo>
                  <a:lnTo>
                    <a:pt x="6117" y="8647"/>
                  </a:lnTo>
                  <a:lnTo>
                    <a:pt x="6117" y="12416"/>
                  </a:lnTo>
                  <a:lnTo>
                    <a:pt x="10605" y="12416"/>
                  </a:lnTo>
                  <a:lnTo>
                    <a:pt x="12690" y="14740"/>
                  </a:lnTo>
                  <a:lnTo>
                    <a:pt x="10605" y="17069"/>
                  </a:lnTo>
                  <a:lnTo>
                    <a:pt x="6117" y="17069"/>
                  </a:lnTo>
                  <a:lnTo>
                    <a:pt x="6117" y="20849"/>
                  </a:lnTo>
                  <a:lnTo>
                    <a:pt x="3050" y="23982"/>
                  </a:lnTo>
                  <a:lnTo>
                    <a:pt x="0" y="20904"/>
                  </a:lnTo>
                  <a:lnTo>
                    <a:pt x="0" y="29479"/>
                  </a:lnTo>
                  <a:lnTo>
                    <a:pt x="8572" y="29479"/>
                  </a:lnTo>
                  <a:lnTo>
                    <a:pt x="5499" y="26431"/>
                  </a:lnTo>
                  <a:lnTo>
                    <a:pt x="8630" y="23364"/>
                  </a:lnTo>
                  <a:lnTo>
                    <a:pt x="12411" y="23364"/>
                  </a:lnTo>
                  <a:lnTo>
                    <a:pt x="12411" y="18876"/>
                  </a:lnTo>
                  <a:lnTo>
                    <a:pt x="14736" y="16790"/>
                  </a:lnTo>
                  <a:lnTo>
                    <a:pt x="17065" y="18876"/>
                  </a:lnTo>
                  <a:lnTo>
                    <a:pt x="17065" y="23364"/>
                  </a:lnTo>
                  <a:lnTo>
                    <a:pt x="20834" y="23364"/>
                  </a:lnTo>
                  <a:lnTo>
                    <a:pt x="23965" y="26431"/>
                  </a:lnTo>
                  <a:lnTo>
                    <a:pt x="20892" y="29479"/>
                  </a:lnTo>
                  <a:lnTo>
                    <a:pt x="29475" y="29479"/>
                  </a:lnTo>
                  <a:lnTo>
                    <a:pt x="29475" y="20898"/>
                  </a:lnTo>
                  <a:lnTo>
                    <a:pt x="26414" y="23982"/>
                  </a:lnTo>
                  <a:lnTo>
                    <a:pt x="23353" y="20849"/>
                  </a:lnTo>
                  <a:lnTo>
                    <a:pt x="23353" y="17069"/>
                  </a:lnTo>
                  <a:lnTo>
                    <a:pt x="18872" y="17069"/>
                  </a:lnTo>
                  <a:lnTo>
                    <a:pt x="16786" y="14740"/>
                  </a:lnTo>
                  <a:lnTo>
                    <a:pt x="18872" y="12416"/>
                  </a:lnTo>
                  <a:lnTo>
                    <a:pt x="23353" y="12416"/>
                  </a:lnTo>
                  <a:lnTo>
                    <a:pt x="23353" y="8647"/>
                  </a:lnTo>
                  <a:lnTo>
                    <a:pt x="26414" y="5515"/>
                  </a:lnTo>
                  <a:lnTo>
                    <a:pt x="29475" y="8600"/>
                  </a:lnTo>
                  <a:lnTo>
                    <a:pt x="29475" y="0"/>
                  </a:lnTo>
                  <a:lnTo>
                    <a:pt x="20887" y="0"/>
                  </a:lnTo>
                  <a:lnTo>
                    <a:pt x="23965" y="3067"/>
                  </a:lnTo>
                  <a:lnTo>
                    <a:pt x="20834" y="6127"/>
                  </a:lnTo>
                  <a:lnTo>
                    <a:pt x="17065" y="6127"/>
                  </a:lnTo>
                  <a:lnTo>
                    <a:pt x="17065" y="10609"/>
                  </a:lnTo>
                  <a:lnTo>
                    <a:pt x="14736" y="12696"/>
                  </a:lnTo>
                  <a:lnTo>
                    <a:pt x="12411" y="10609"/>
                  </a:lnTo>
                  <a:lnTo>
                    <a:pt x="12411" y="6127"/>
                  </a:lnTo>
                  <a:lnTo>
                    <a:pt x="8630" y="6127"/>
                  </a:lnTo>
                  <a:lnTo>
                    <a:pt x="5499" y="3067"/>
                  </a:lnTo>
                  <a:lnTo>
                    <a:pt x="8583" y="0"/>
                  </a:lnTo>
                  <a:close/>
                </a:path>
              </a:pathLst>
            </a:custGeom>
            <a:solidFill>
              <a:srgbClr val="7EDCFA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2573" name="Google Shape;144;p2">
              <a:extLst>
                <a:ext uri="{FF2B5EF4-FFF2-40B4-BE49-F238E27FC236}">
                  <a16:creationId xmlns:a16="http://schemas.microsoft.com/office/drawing/2014/main" id="{A70B1CD6-B5D7-AFEA-3E64-FEA0FC515F21}"/>
                </a:ext>
              </a:extLst>
            </p:cNvPr>
            <p:cNvSpPr/>
            <p:nvPr/>
          </p:nvSpPr>
          <p:spPr>
            <a:xfrm>
              <a:off x="1218450" y="1072200"/>
              <a:ext cx="757100" cy="757125"/>
            </a:xfrm>
            <a:custGeom>
              <a:avLst/>
              <a:gdLst/>
              <a:ahLst/>
              <a:cxnLst/>
              <a:rect l="l" t="t" r="r" b="b"/>
              <a:pathLst>
                <a:path w="30284" h="30285" extrusionOk="0">
                  <a:moveTo>
                    <a:pt x="29481" y="804"/>
                  </a:moveTo>
                  <a:lnTo>
                    <a:pt x="29481" y="8025"/>
                  </a:lnTo>
                  <a:lnTo>
                    <a:pt x="26818" y="5344"/>
                  </a:lnTo>
                  <a:lnTo>
                    <a:pt x="23359" y="8880"/>
                  </a:lnTo>
                  <a:lnTo>
                    <a:pt x="23359" y="12418"/>
                  </a:lnTo>
                  <a:lnTo>
                    <a:pt x="19098" y="12418"/>
                  </a:lnTo>
                  <a:lnTo>
                    <a:pt x="16649" y="15140"/>
                  </a:lnTo>
                  <a:lnTo>
                    <a:pt x="19098" y="17867"/>
                  </a:lnTo>
                  <a:lnTo>
                    <a:pt x="23359" y="17867"/>
                  </a:lnTo>
                  <a:lnTo>
                    <a:pt x="23359" y="21410"/>
                  </a:lnTo>
                  <a:lnTo>
                    <a:pt x="26818" y="24952"/>
                  </a:lnTo>
                  <a:lnTo>
                    <a:pt x="29481" y="22272"/>
                  </a:lnTo>
                  <a:lnTo>
                    <a:pt x="29481" y="29481"/>
                  </a:lnTo>
                  <a:lnTo>
                    <a:pt x="22265" y="29481"/>
                  </a:lnTo>
                  <a:lnTo>
                    <a:pt x="24940" y="26825"/>
                  </a:lnTo>
                  <a:lnTo>
                    <a:pt x="21403" y="23366"/>
                  </a:lnTo>
                  <a:lnTo>
                    <a:pt x="17867" y="23366"/>
                  </a:lnTo>
                  <a:lnTo>
                    <a:pt x="17867" y="19098"/>
                  </a:lnTo>
                  <a:lnTo>
                    <a:pt x="15140" y="16649"/>
                  </a:lnTo>
                  <a:lnTo>
                    <a:pt x="12417" y="19098"/>
                  </a:lnTo>
                  <a:lnTo>
                    <a:pt x="12417" y="23366"/>
                  </a:lnTo>
                  <a:lnTo>
                    <a:pt x="8875" y="23366"/>
                  </a:lnTo>
                  <a:lnTo>
                    <a:pt x="5333" y="26825"/>
                  </a:lnTo>
                  <a:lnTo>
                    <a:pt x="8007" y="29481"/>
                  </a:lnTo>
                  <a:lnTo>
                    <a:pt x="804" y="29481"/>
                  </a:lnTo>
                  <a:lnTo>
                    <a:pt x="804" y="22278"/>
                  </a:lnTo>
                  <a:lnTo>
                    <a:pt x="3460" y="24952"/>
                  </a:lnTo>
                  <a:lnTo>
                    <a:pt x="6919" y="21410"/>
                  </a:lnTo>
                  <a:lnTo>
                    <a:pt x="6919" y="17867"/>
                  </a:lnTo>
                  <a:lnTo>
                    <a:pt x="11187" y="17867"/>
                  </a:lnTo>
                  <a:lnTo>
                    <a:pt x="13635" y="15140"/>
                  </a:lnTo>
                  <a:lnTo>
                    <a:pt x="11187" y="12418"/>
                  </a:lnTo>
                  <a:lnTo>
                    <a:pt x="6919" y="12418"/>
                  </a:lnTo>
                  <a:lnTo>
                    <a:pt x="6919" y="8880"/>
                  </a:lnTo>
                  <a:lnTo>
                    <a:pt x="3460" y="5344"/>
                  </a:lnTo>
                  <a:lnTo>
                    <a:pt x="804" y="8013"/>
                  </a:lnTo>
                  <a:lnTo>
                    <a:pt x="804" y="804"/>
                  </a:lnTo>
                  <a:lnTo>
                    <a:pt x="8019" y="804"/>
                  </a:lnTo>
                  <a:lnTo>
                    <a:pt x="5333" y="3467"/>
                  </a:lnTo>
                  <a:lnTo>
                    <a:pt x="8875" y="6926"/>
                  </a:lnTo>
                  <a:lnTo>
                    <a:pt x="12417" y="6926"/>
                  </a:lnTo>
                  <a:lnTo>
                    <a:pt x="12417" y="11187"/>
                  </a:lnTo>
                  <a:lnTo>
                    <a:pt x="15140" y="13636"/>
                  </a:lnTo>
                  <a:lnTo>
                    <a:pt x="17867" y="11187"/>
                  </a:lnTo>
                  <a:lnTo>
                    <a:pt x="17867" y="6926"/>
                  </a:lnTo>
                  <a:lnTo>
                    <a:pt x="21403" y="6926"/>
                  </a:lnTo>
                  <a:lnTo>
                    <a:pt x="24940" y="3467"/>
                  </a:lnTo>
                  <a:lnTo>
                    <a:pt x="22259" y="804"/>
                  </a:lnTo>
                  <a:close/>
                  <a:moveTo>
                    <a:pt x="1" y="1"/>
                  </a:moveTo>
                  <a:lnTo>
                    <a:pt x="1" y="9957"/>
                  </a:lnTo>
                  <a:lnTo>
                    <a:pt x="3454" y="6485"/>
                  </a:lnTo>
                  <a:lnTo>
                    <a:pt x="6117" y="9208"/>
                  </a:lnTo>
                  <a:lnTo>
                    <a:pt x="6117" y="13214"/>
                  </a:lnTo>
                  <a:lnTo>
                    <a:pt x="10830" y="13214"/>
                  </a:lnTo>
                  <a:lnTo>
                    <a:pt x="12559" y="15140"/>
                  </a:lnTo>
                  <a:lnTo>
                    <a:pt x="10830" y="17065"/>
                  </a:lnTo>
                  <a:lnTo>
                    <a:pt x="6117" y="17065"/>
                  </a:lnTo>
                  <a:lnTo>
                    <a:pt x="6117" y="21084"/>
                  </a:lnTo>
                  <a:lnTo>
                    <a:pt x="3454" y="23811"/>
                  </a:lnTo>
                  <a:lnTo>
                    <a:pt x="1" y="20328"/>
                  </a:lnTo>
                  <a:lnTo>
                    <a:pt x="1" y="30285"/>
                  </a:lnTo>
                  <a:lnTo>
                    <a:pt x="9950" y="30285"/>
                  </a:lnTo>
                  <a:lnTo>
                    <a:pt x="6474" y="26831"/>
                  </a:lnTo>
                  <a:lnTo>
                    <a:pt x="9201" y="24168"/>
                  </a:lnTo>
                  <a:lnTo>
                    <a:pt x="13220" y="24168"/>
                  </a:lnTo>
                  <a:lnTo>
                    <a:pt x="13220" y="19455"/>
                  </a:lnTo>
                  <a:lnTo>
                    <a:pt x="15140" y="17724"/>
                  </a:lnTo>
                  <a:lnTo>
                    <a:pt x="17065" y="19455"/>
                  </a:lnTo>
                  <a:lnTo>
                    <a:pt x="17065" y="24168"/>
                  </a:lnTo>
                  <a:lnTo>
                    <a:pt x="21077" y="24168"/>
                  </a:lnTo>
                  <a:lnTo>
                    <a:pt x="23798" y="26831"/>
                  </a:lnTo>
                  <a:lnTo>
                    <a:pt x="20322" y="30285"/>
                  </a:lnTo>
                  <a:lnTo>
                    <a:pt x="30283" y="30285"/>
                  </a:lnTo>
                  <a:lnTo>
                    <a:pt x="30283" y="20328"/>
                  </a:lnTo>
                  <a:lnTo>
                    <a:pt x="26824" y="23811"/>
                  </a:lnTo>
                  <a:lnTo>
                    <a:pt x="24155" y="21084"/>
                  </a:lnTo>
                  <a:lnTo>
                    <a:pt x="24155" y="17065"/>
                  </a:lnTo>
                  <a:lnTo>
                    <a:pt x="19455" y="17065"/>
                  </a:lnTo>
                  <a:lnTo>
                    <a:pt x="17724" y="15140"/>
                  </a:lnTo>
                  <a:lnTo>
                    <a:pt x="19455" y="13214"/>
                  </a:lnTo>
                  <a:lnTo>
                    <a:pt x="24155" y="13214"/>
                  </a:lnTo>
                  <a:lnTo>
                    <a:pt x="24155" y="9208"/>
                  </a:lnTo>
                  <a:lnTo>
                    <a:pt x="26824" y="6485"/>
                  </a:lnTo>
                  <a:lnTo>
                    <a:pt x="30283" y="9969"/>
                  </a:lnTo>
                  <a:lnTo>
                    <a:pt x="30283" y="1"/>
                  </a:lnTo>
                  <a:lnTo>
                    <a:pt x="20316" y="1"/>
                  </a:lnTo>
                  <a:lnTo>
                    <a:pt x="23798" y="3460"/>
                  </a:lnTo>
                  <a:lnTo>
                    <a:pt x="21077" y="6129"/>
                  </a:lnTo>
                  <a:lnTo>
                    <a:pt x="17065" y="6129"/>
                  </a:lnTo>
                  <a:lnTo>
                    <a:pt x="17065" y="10830"/>
                  </a:lnTo>
                  <a:lnTo>
                    <a:pt x="15140" y="12554"/>
                  </a:lnTo>
                  <a:lnTo>
                    <a:pt x="13220" y="10830"/>
                  </a:lnTo>
                  <a:lnTo>
                    <a:pt x="13220" y="6129"/>
                  </a:lnTo>
                  <a:lnTo>
                    <a:pt x="9201" y="6129"/>
                  </a:lnTo>
                  <a:lnTo>
                    <a:pt x="6474" y="3460"/>
                  </a:lnTo>
                  <a:lnTo>
                    <a:pt x="9962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2574" name="Google Shape;145;p2">
              <a:extLst>
                <a:ext uri="{FF2B5EF4-FFF2-40B4-BE49-F238E27FC236}">
                  <a16:creationId xmlns:a16="http://schemas.microsoft.com/office/drawing/2014/main" id="{796446A8-3E18-082E-8693-AED0BA79DDF1}"/>
                </a:ext>
              </a:extLst>
            </p:cNvPr>
            <p:cNvSpPr/>
            <p:nvPr/>
          </p:nvSpPr>
          <p:spPr>
            <a:xfrm>
              <a:off x="1443125" y="929550"/>
              <a:ext cx="307600" cy="305825"/>
            </a:xfrm>
            <a:custGeom>
              <a:avLst/>
              <a:gdLst/>
              <a:ahLst/>
              <a:cxnLst/>
              <a:rect l="l" t="t" r="r" b="b"/>
              <a:pathLst>
                <a:path w="12304" h="12233" extrusionOk="0">
                  <a:moveTo>
                    <a:pt x="6153" y="1"/>
                  </a:moveTo>
                  <a:lnTo>
                    <a:pt x="0" y="6106"/>
                  </a:lnTo>
                  <a:lnTo>
                    <a:pt x="3828" y="6106"/>
                  </a:lnTo>
                  <a:lnTo>
                    <a:pt x="3828" y="12233"/>
                  </a:lnTo>
                  <a:lnTo>
                    <a:pt x="8482" y="12233"/>
                  </a:lnTo>
                  <a:lnTo>
                    <a:pt x="8482" y="6106"/>
                  </a:lnTo>
                  <a:lnTo>
                    <a:pt x="12304" y="6106"/>
                  </a:lnTo>
                  <a:lnTo>
                    <a:pt x="6153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2575" name="Google Shape;146;p2">
              <a:extLst>
                <a:ext uri="{FF2B5EF4-FFF2-40B4-BE49-F238E27FC236}">
                  <a16:creationId xmlns:a16="http://schemas.microsoft.com/office/drawing/2014/main" id="{227EEA7E-405A-F414-3149-3DCC204326A1}"/>
                </a:ext>
              </a:extLst>
            </p:cNvPr>
            <p:cNvSpPr/>
            <p:nvPr/>
          </p:nvSpPr>
          <p:spPr>
            <a:xfrm>
              <a:off x="1418900" y="915475"/>
              <a:ext cx="356050" cy="329900"/>
            </a:xfrm>
            <a:custGeom>
              <a:avLst/>
              <a:gdLst/>
              <a:ahLst/>
              <a:cxnLst/>
              <a:rect l="l" t="t" r="r" b="b"/>
              <a:pathLst>
                <a:path w="14242" h="13196" extrusionOk="0">
                  <a:moveTo>
                    <a:pt x="7122" y="1129"/>
                  </a:moveTo>
                  <a:lnTo>
                    <a:pt x="12298" y="6270"/>
                  </a:lnTo>
                  <a:lnTo>
                    <a:pt x="9047" y="6270"/>
                  </a:lnTo>
                  <a:lnTo>
                    <a:pt x="9047" y="12398"/>
                  </a:lnTo>
                  <a:lnTo>
                    <a:pt x="5202" y="12398"/>
                  </a:lnTo>
                  <a:lnTo>
                    <a:pt x="5202" y="6270"/>
                  </a:lnTo>
                  <a:lnTo>
                    <a:pt x="1944" y="6270"/>
                  </a:lnTo>
                  <a:lnTo>
                    <a:pt x="7122" y="1129"/>
                  </a:lnTo>
                  <a:close/>
                  <a:moveTo>
                    <a:pt x="7122" y="0"/>
                  </a:moveTo>
                  <a:lnTo>
                    <a:pt x="1" y="7073"/>
                  </a:lnTo>
                  <a:lnTo>
                    <a:pt x="4399" y="7073"/>
                  </a:lnTo>
                  <a:lnTo>
                    <a:pt x="4399" y="13195"/>
                  </a:lnTo>
                  <a:lnTo>
                    <a:pt x="9849" y="13195"/>
                  </a:lnTo>
                  <a:lnTo>
                    <a:pt x="9849" y="7073"/>
                  </a:lnTo>
                  <a:lnTo>
                    <a:pt x="14241" y="7073"/>
                  </a:lnTo>
                  <a:lnTo>
                    <a:pt x="7122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2576" name="Google Shape;147;p2">
              <a:extLst>
                <a:ext uri="{FF2B5EF4-FFF2-40B4-BE49-F238E27FC236}">
                  <a16:creationId xmlns:a16="http://schemas.microsoft.com/office/drawing/2014/main" id="{D6A0683F-8AE6-1DA8-8E3D-2D3D21FC3226}"/>
                </a:ext>
              </a:extLst>
            </p:cNvPr>
            <p:cNvSpPr/>
            <p:nvPr/>
          </p:nvSpPr>
          <p:spPr>
            <a:xfrm>
              <a:off x="1655175" y="1082200"/>
              <a:ext cx="172500" cy="153175"/>
            </a:xfrm>
            <a:custGeom>
              <a:avLst/>
              <a:gdLst/>
              <a:ahLst/>
              <a:cxnLst/>
              <a:rect l="l" t="t" r="r" b="b"/>
              <a:pathLst>
                <a:path w="6900" h="6127" extrusionOk="0">
                  <a:moveTo>
                    <a:pt x="0" y="0"/>
                  </a:moveTo>
                  <a:lnTo>
                    <a:pt x="0" y="6127"/>
                  </a:lnTo>
                  <a:lnTo>
                    <a:pt x="3769" y="6127"/>
                  </a:lnTo>
                  <a:lnTo>
                    <a:pt x="6900" y="3067"/>
                  </a:lnTo>
                  <a:lnTo>
                    <a:pt x="3822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2577" name="Google Shape;148;p2">
              <a:extLst>
                <a:ext uri="{FF2B5EF4-FFF2-40B4-BE49-F238E27FC236}">
                  <a16:creationId xmlns:a16="http://schemas.microsoft.com/office/drawing/2014/main" id="{08659416-89AB-BBF6-E192-24917CF2A558}"/>
                </a:ext>
              </a:extLst>
            </p:cNvPr>
            <p:cNvSpPr/>
            <p:nvPr/>
          </p:nvSpPr>
          <p:spPr>
            <a:xfrm>
              <a:off x="1645075" y="1072200"/>
              <a:ext cx="196875" cy="173175"/>
            </a:xfrm>
            <a:custGeom>
              <a:avLst/>
              <a:gdLst/>
              <a:ahLst/>
              <a:cxnLst/>
              <a:rect l="l" t="t" r="r" b="b"/>
              <a:pathLst>
                <a:path w="7875" h="6927" extrusionOk="0">
                  <a:moveTo>
                    <a:pt x="4059" y="804"/>
                  </a:moveTo>
                  <a:lnTo>
                    <a:pt x="6733" y="3460"/>
                  </a:lnTo>
                  <a:lnTo>
                    <a:pt x="4012" y="6129"/>
                  </a:lnTo>
                  <a:lnTo>
                    <a:pt x="802" y="6129"/>
                  </a:lnTo>
                  <a:lnTo>
                    <a:pt x="802" y="804"/>
                  </a:lnTo>
                  <a:close/>
                  <a:moveTo>
                    <a:pt x="0" y="1"/>
                  </a:moveTo>
                  <a:lnTo>
                    <a:pt x="0" y="6926"/>
                  </a:lnTo>
                  <a:lnTo>
                    <a:pt x="4338" y="6926"/>
                  </a:lnTo>
                  <a:lnTo>
                    <a:pt x="7875" y="3467"/>
                  </a:lnTo>
                  <a:lnTo>
                    <a:pt x="4387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2578" name="Google Shape;149;p2">
              <a:extLst>
                <a:ext uri="{FF2B5EF4-FFF2-40B4-BE49-F238E27FC236}">
                  <a16:creationId xmlns:a16="http://schemas.microsoft.com/office/drawing/2014/main" id="{9FDEC735-9D94-911D-B251-F98E3D9FD04C}"/>
                </a:ext>
              </a:extLst>
            </p:cNvPr>
            <p:cNvSpPr/>
            <p:nvPr/>
          </p:nvSpPr>
          <p:spPr>
            <a:xfrm>
              <a:off x="1366025" y="1082200"/>
              <a:ext cx="172800" cy="153175"/>
            </a:xfrm>
            <a:custGeom>
              <a:avLst/>
              <a:gdLst/>
              <a:ahLst/>
              <a:cxnLst/>
              <a:rect l="l" t="t" r="r" b="b"/>
              <a:pathLst>
                <a:path w="6912" h="6127" extrusionOk="0">
                  <a:moveTo>
                    <a:pt x="3084" y="0"/>
                  </a:moveTo>
                  <a:lnTo>
                    <a:pt x="0" y="3067"/>
                  </a:lnTo>
                  <a:lnTo>
                    <a:pt x="3131" y="6127"/>
                  </a:lnTo>
                  <a:lnTo>
                    <a:pt x="6912" y="6127"/>
                  </a:lnTo>
                  <a:lnTo>
                    <a:pt x="6912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2579" name="Google Shape;150;p2">
              <a:extLst>
                <a:ext uri="{FF2B5EF4-FFF2-40B4-BE49-F238E27FC236}">
                  <a16:creationId xmlns:a16="http://schemas.microsoft.com/office/drawing/2014/main" id="{494A972D-59E1-6821-6B65-9043B4774C0F}"/>
                </a:ext>
              </a:extLst>
            </p:cNvPr>
            <p:cNvSpPr/>
            <p:nvPr/>
          </p:nvSpPr>
          <p:spPr>
            <a:xfrm>
              <a:off x="1351750" y="1072200"/>
              <a:ext cx="197200" cy="173175"/>
            </a:xfrm>
            <a:custGeom>
              <a:avLst/>
              <a:gdLst/>
              <a:ahLst/>
              <a:cxnLst/>
              <a:rect l="l" t="t" r="r" b="b"/>
              <a:pathLst>
                <a:path w="7888" h="6927" extrusionOk="0">
                  <a:moveTo>
                    <a:pt x="7085" y="804"/>
                  </a:moveTo>
                  <a:lnTo>
                    <a:pt x="7085" y="6129"/>
                  </a:lnTo>
                  <a:lnTo>
                    <a:pt x="3869" y="6129"/>
                  </a:lnTo>
                  <a:lnTo>
                    <a:pt x="1142" y="3460"/>
                  </a:lnTo>
                  <a:lnTo>
                    <a:pt x="3822" y="804"/>
                  </a:lnTo>
                  <a:close/>
                  <a:moveTo>
                    <a:pt x="3496" y="1"/>
                  </a:moveTo>
                  <a:lnTo>
                    <a:pt x="1" y="3467"/>
                  </a:lnTo>
                  <a:lnTo>
                    <a:pt x="3543" y="6926"/>
                  </a:lnTo>
                  <a:lnTo>
                    <a:pt x="7888" y="6926"/>
                  </a:lnTo>
                  <a:lnTo>
                    <a:pt x="7888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2580" name="Google Shape;151;p2">
              <a:extLst>
                <a:ext uri="{FF2B5EF4-FFF2-40B4-BE49-F238E27FC236}">
                  <a16:creationId xmlns:a16="http://schemas.microsoft.com/office/drawing/2014/main" id="{9E50D91F-7DD3-9BA9-B2F3-9CE58558FCD7}"/>
                </a:ext>
              </a:extLst>
            </p:cNvPr>
            <p:cNvSpPr/>
            <p:nvPr/>
          </p:nvSpPr>
          <p:spPr>
            <a:xfrm>
              <a:off x="1812375" y="1297200"/>
              <a:ext cx="305825" cy="307450"/>
            </a:xfrm>
            <a:custGeom>
              <a:avLst/>
              <a:gdLst/>
              <a:ahLst/>
              <a:cxnLst/>
              <a:rect l="l" t="t" r="r" b="b"/>
              <a:pathLst>
                <a:path w="12233" h="12298" extrusionOk="0">
                  <a:moveTo>
                    <a:pt x="6122" y="0"/>
                  </a:moveTo>
                  <a:lnTo>
                    <a:pt x="6122" y="3816"/>
                  </a:lnTo>
                  <a:lnTo>
                    <a:pt x="0" y="3816"/>
                  </a:lnTo>
                  <a:lnTo>
                    <a:pt x="0" y="8469"/>
                  </a:lnTo>
                  <a:lnTo>
                    <a:pt x="6122" y="8469"/>
                  </a:lnTo>
                  <a:lnTo>
                    <a:pt x="6122" y="12298"/>
                  </a:lnTo>
                  <a:lnTo>
                    <a:pt x="12232" y="6151"/>
                  </a:lnTo>
                  <a:lnTo>
                    <a:pt x="6122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2581" name="Google Shape;152;p2">
              <a:extLst>
                <a:ext uri="{FF2B5EF4-FFF2-40B4-BE49-F238E27FC236}">
                  <a16:creationId xmlns:a16="http://schemas.microsoft.com/office/drawing/2014/main" id="{0EF09416-5A82-23D0-9A0B-730D6307E416}"/>
                </a:ext>
              </a:extLst>
            </p:cNvPr>
            <p:cNvSpPr/>
            <p:nvPr/>
          </p:nvSpPr>
          <p:spPr>
            <a:xfrm>
              <a:off x="1802425" y="1272800"/>
              <a:ext cx="329875" cy="356225"/>
            </a:xfrm>
            <a:custGeom>
              <a:avLst/>
              <a:gdLst/>
              <a:ahLst/>
              <a:cxnLst/>
              <a:rect l="l" t="t" r="r" b="b"/>
              <a:pathLst>
                <a:path w="13195" h="14249" extrusionOk="0">
                  <a:moveTo>
                    <a:pt x="6924" y="1945"/>
                  </a:moveTo>
                  <a:lnTo>
                    <a:pt x="12065" y="7127"/>
                  </a:lnTo>
                  <a:lnTo>
                    <a:pt x="6924" y="12304"/>
                  </a:lnTo>
                  <a:lnTo>
                    <a:pt x="6924" y="9041"/>
                  </a:lnTo>
                  <a:lnTo>
                    <a:pt x="796" y="9041"/>
                  </a:lnTo>
                  <a:lnTo>
                    <a:pt x="796" y="5190"/>
                  </a:lnTo>
                  <a:lnTo>
                    <a:pt x="6924" y="5190"/>
                  </a:lnTo>
                  <a:lnTo>
                    <a:pt x="6924" y="1945"/>
                  </a:lnTo>
                  <a:close/>
                  <a:moveTo>
                    <a:pt x="6122" y="1"/>
                  </a:moveTo>
                  <a:lnTo>
                    <a:pt x="6122" y="4394"/>
                  </a:lnTo>
                  <a:lnTo>
                    <a:pt x="0" y="4394"/>
                  </a:lnTo>
                  <a:lnTo>
                    <a:pt x="0" y="9843"/>
                  </a:lnTo>
                  <a:lnTo>
                    <a:pt x="6122" y="9843"/>
                  </a:lnTo>
                  <a:lnTo>
                    <a:pt x="6122" y="14248"/>
                  </a:lnTo>
                  <a:lnTo>
                    <a:pt x="13195" y="7127"/>
                  </a:lnTo>
                  <a:lnTo>
                    <a:pt x="6122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2582" name="Google Shape;153;p2">
              <a:extLst>
                <a:ext uri="{FF2B5EF4-FFF2-40B4-BE49-F238E27FC236}">
                  <a16:creationId xmlns:a16="http://schemas.microsoft.com/office/drawing/2014/main" id="{9BB2BEE7-313E-9633-5571-BE561DDE4616}"/>
                </a:ext>
              </a:extLst>
            </p:cNvPr>
            <p:cNvSpPr/>
            <p:nvPr/>
          </p:nvSpPr>
          <p:spPr>
            <a:xfrm>
              <a:off x="1812375" y="1508925"/>
              <a:ext cx="153075" cy="172825"/>
            </a:xfrm>
            <a:custGeom>
              <a:avLst/>
              <a:gdLst/>
              <a:ahLst/>
              <a:cxnLst/>
              <a:rect l="l" t="t" r="r" b="b"/>
              <a:pathLst>
                <a:path w="6123" h="6913" extrusionOk="0">
                  <a:moveTo>
                    <a:pt x="0" y="0"/>
                  </a:moveTo>
                  <a:lnTo>
                    <a:pt x="0" y="3780"/>
                  </a:lnTo>
                  <a:lnTo>
                    <a:pt x="3061" y="6913"/>
                  </a:lnTo>
                  <a:lnTo>
                    <a:pt x="6122" y="3829"/>
                  </a:lnTo>
                  <a:lnTo>
                    <a:pt x="6122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2583" name="Google Shape;154;p2">
              <a:extLst>
                <a:ext uri="{FF2B5EF4-FFF2-40B4-BE49-F238E27FC236}">
                  <a16:creationId xmlns:a16="http://schemas.microsoft.com/office/drawing/2014/main" id="{821B5B9C-227D-D1D3-1811-41364C86B590}"/>
                </a:ext>
              </a:extLst>
            </p:cNvPr>
            <p:cNvSpPr/>
            <p:nvPr/>
          </p:nvSpPr>
          <p:spPr>
            <a:xfrm>
              <a:off x="1802425" y="1498825"/>
              <a:ext cx="173125" cy="197200"/>
            </a:xfrm>
            <a:custGeom>
              <a:avLst/>
              <a:gdLst/>
              <a:ahLst/>
              <a:cxnLst/>
              <a:rect l="l" t="t" r="r" b="b"/>
              <a:pathLst>
                <a:path w="6925" h="7888" extrusionOk="0">
                  <a:moveTo>
                    <a:pt x="6122" y="802"/>
                  </a:moveTo>
                  <a:lnTo>
                    <a:pt x="6122" y="4066"/>
                  </a:lnTo>
                  <a:lnTo>
                    <a:pt x="3465" y="6746"/>
                  </a:lnTo>
                  <a:lnTo>
                    <a:pt x="796" y="4019"/>
                  </a:lnTo>
                  <a:lnTo>
                    <a:pt x="796" y="802"/>
                  </a:lnTo>
                  <a:close/>
                  <a:moveTo>
                    <a:pt x="0" y="0"/>
                  </a:moveTo>
                  <a:lnTo>
                    <a:pt x="0" y="4345"/>
                  </a:lnTo>
                  <a:lnTo>
                    <a:pt x="3459" y="7887"/>
                  </a:lnTo>
                  <a:lnTo>
                    <a:pt x="6924" y="4398"/>
                  </a:lnTo>
                  <a:lnTo>
                    <a:pt x="6924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2584" name="Google Shape;155;p2">
              <a:extLst>
                <a:ext uri="{FF2B5EF4-FFF2-40B4-BE49-F238E27FC236}">
                  <a16:creationId xmlns:a16="http://schemas.microsoft.com/office/drawing/2014/main" id="{49BA6BCD-80B2-37D8-42BB-6160B51CB62B}"/>
                </a:ext>
              </a:extLst>
            </p:cNvPr>
            <p:cNvSpPr/>
            <p:nvPr/>
          </p:nvSpPr>
          <p:spPr>
            <a:xfrm>
              <a:off x="1812375" y="1220050"/>
              <a:ext cx="153075" cy="172575"/>
            </a:xfrm>
            <a:custGeom>
              <a:avLst/>
              <a:gdLst/>
              <a:ahLst/>
              <a:cxnLst/>
              <a:rect l="l" t="t" r="r" b="b"/>
              <a:pathLst>
                <a:path w="6123" h="6903" extrusionOk="0">
                  <a:moveTo>
                    <a:pt x="3061" y="1"/>
                  </a:moveTo>
                  <a:lnTo>
                    <a:pt x="0" y="3133"/>
                  </a:lnTo>
                  <a:lnTo>
                    <a:pt x="0" y="6902"/>
                  </a:lnTo>
                  <a:lnTo>
                    <a:pt x="6122" y="6902"/>
                  </a:lnTo>
                  <a:lnTo>
                    <a:pt x="6122" y="3086"/>
                  </a:lnTo>
                  <a:lnTo>
                    <a:pt x="3061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2585" name="Google Shape;156;p2">
              <a:extLst>
                <a:ext uri="{FF2B5EF4-FFF2-40B4-BE49-F238E27FC236}">
                  <a16:creationId xmlns:a16="http://schemas.microsoft.com/office/drawing/2014/main" id="{FA538EE0-509A-7227-0FE0-1E90532019AB}"/>
                </a:ext>
              </a:extLst>
            </p:cNvPr>
            <p:cNvSpPr/>
            <p:nvPr/>
          </p:nvSpPr>
          <p:spPr>
            <a:xfrm>
              <a:off x="1802425" y="1205800"/>
              <a:ext cx="173125" cy="196750"/>
            </a:xfrm>
            <a:custGeom>
              <a:avLst/>
              <a:gdLst/>
              <a:ahLst/>
              <a:cxnLst/>
              <a:rect l="l" t="t" r="r" b="b"/>
              <a:pathLst>
                <a:path w="6925" h="7870" extrusionOk="0">
                  <a:moveTo>
                    <a:pt x="3465" y="1141"/>
                  </a:moveTo>
                  <a:lnTo>
                    <a:pt x="6122" y="3816"/>
                  </a:lnTo>
                  <a:lnTo>
                    <a:pt x="6122" y="7074"/>
                  </a:lnTo>
                  <a:lnTo>
                    <a:pt x="796" y="7074"/>
                  </a:lnTo>
                  <a:lnTo>
                    <a:pt x="796" y="3864"/>
                  </a:lnTo>
                  <a:lnTo>
                    <a:pt x="3465" y="1141"/>
                  </a:lnTo>
                  <a:close/>
                  <a:moveTo>
                    <a:pt x="3459" y="0"/>
                  </a:moveTo>
                  <a:lnTo>
                    <a:pt x="0" y="3536"/>
                  </a:lnTo>
                  <a:lnTo>
                    <a:pt x="0" y="7870"/>
                  </a:lnTo>
                  <a:lnTo>
                    <a:pt x="6924" y="7870"/>
                  </a:lnTo>
                  <a:lnTo>
                    <a:pt x="6924" y="3489"/>
                  </a:lnTo>
                  <a:lnTo>
                    <a:pt x="3459" y="0"/>
                  </a:lnTo>
                  <a:close/>
                </a:path>
              </a:pathLst>
            </a:custGeom>
            <a:solidFill>
              <a:srgbClr val="E5E4E0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2586" name="Google Shape;157;p2">
              <a:extLst>
                <a:ext uri="{FF2B5EF4-FFF2-40B4-BE49-F238E27FC236}">
                  <a16:creationId xmlns:a16="http://schemas.microsoft.com/office/drawing/2014/main" id="{6C279F38-2EB8-430E-D5E7-AE79726115BC}"/>
                </a:ext>
              </a:extLst>
            </p:cNvPr>
            <p:cNvSpPr/>
            <p:nvPr/>
          </p:nvSpPr>
          <p:spPr>
            <a:xfrm>
              <a:off x="1075650" y="1296875"/>
              <a:ext cx="305825" cy="307925"/>
            </a:xfrm>
            <a:custGeom>
              <a:avLst/>
              <a:gdLst/>
              <a:ahLst/>
              <a:cxnLst/>
              <a:rect l="l" t="t" r="r" b="b"/>
              <a:pathLst>
                <a:path w="12233" h="12317" extrusionOk="0">
                  <a:moveTo>
                    <a:pt x="6116" y="0"/>
                  </a:moveTo>
                  <a:lnTo>
                    <a:pt x="1" y="6153"/>
                  </a:lnTo>
                  <a:lnTo>
                    <a:pt x="6116" y="12317"/>
                  </a:lnTo>
                  <a:lnTo>
                    <a:pt x="6116" y="8482"/>
                  </a:lnTo>
                  <a:lnTo>
                    <a:pt x="12233" y="8482"/>
                  </a:lnTo>
                  <a:lnTo>
                    <a:pt x="12233" y="3829"/>
                  </a:lnTo>
                  <a:lnTo>
                    <a:pt x="6116" y="3829"/>
                  </a:lnTo>
                  <a:lnTo>
                    <a:pt x="611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2587" name="Google Shape;158;p2">
              <a:extLst>
                <a:ext uri="{FF2B5EF4-FFF2-40B4-BE49-F238E27FC236}">
                  <a16:creationId xmlns:a16="http://schemas.microsoft.com/office/drawing/2014/main" id="{53926348-2449-072D-17EC-9A98B6E521B5}"/>
                </a:ext>
              </a:extLst>
            </p:cNvPr>
            <p:cNvSpPr/>
            <p:nvPr/>
          </p:nvSpPr>
          <p:spPr>
            <a:xfrm>
              <a:off x="1061550" y="1272525"/>
              <a:ext cx="329875" cy="356625"/>
            </a:xfrm>
            <a:custGeom>
              <a:avLst/>
              <a:gdLst/>
              <a:ahLst/>
              <a:cxnLst/>
              <a:rect l="l" t="t" r="r" b="b"/>
              <a:pathLst>
                <a:path w="13195" h="14265" extrusionOk="0">
                  <a:moveTo>
                    <a:pt x="6277" y="1944"/>
                  </a:moveTo>
                  <a:lnTo>
                    <a:pt x="6277" y="5201"/>
                  </a:lnTo>
                  <a:lnTo>
                    <a:pt x="12393" y="5201"/>
                  </a:lnTo>
                  <a:lnTo>
                    <a:pt x="12393" y="9052"/>
                  </a:lnTo>
                  <a:lnTo>
                    <a:pt x="6277" y="9052"/>
                  </a:lnTo>
                  <a:lnTo>
                    <a:pt x="6277" y="12315"/>
                  </a:lnTo>
                  <a:lnTo>
                    <a:pt x="1130" y="7127"/>
                  </a:lnTo>
                  <a:lnTo>
                    <a:pt x="6277" y="1944"/>
                  </a:lnTo>
                  <a:close/>
                  <a:moveTo>
                    <a:pt x="7080" y="0"/>
                  </a:moveTo>
                  <a:lnTo>
                    <a:pt x="0" y="7127"/>
                  </a:lnTo>
                  <a:lnTo>
                    <a:pt x="7080" y="14265"/>
                  </a:lnTo>
                  <a:lnTo>
                    <a:pt x="7080" y="9854"/>
                  </a:lnTo>
                  <a:lnTo>
                    <a:pt x="13195" y="9854"/>
                  </a:lnTo>
                  <a:lnTo>
                    <a:pt x="13195" y="4405"/>
                  </a:lnTo>
                  <a:lnTo>
                    <a:pt x="7080" y="4405"/>
                  </a:lnTo>
                  <a:lnTo>
                    <a:pt x="7080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2588" name="Google Shape;159;p2">
              <a:extLst>
                <a:ext uri="{FF2B5EF4-FFF2-40B4-BE49-F238E27FC236}">
                  <a16:creationId xmlns:a16="http://schemas.microsoft.com/office/drawing/2014/main" id="{AFEFC4F5-C385-50A0-2CE4-59679F43A4F4}"/>
                </a:ext>
              </a:extLst>
            </p:cNvPr>
            <p:cNvSpPr/>
            <p:nvPr/>
          </p:nvSpPr>
          <p:spPr>
            <a:xfrm>
              <a:off x="1228550" y="1508925"/>
              <a:ext cx="152925" cy="172825"/>
            </a:xfrm>
            <a:custGeom>
              <a:avLst/>
              <a:gdLst/>
              <a:ahLst/>
              <a:cxnLst/>
              <a:rect l="l" t="t" r="r" b="b"/>
              <a:pathLst>
                <a:path w="6117" h="6913" extrusionOk="0">
                  <a:moveTo>
                    <a:pt x="0" y="0"/>
                  </a:moveTo>
                  <a:lnTo>
                    <a:pt x="0" y="3835"/>
                  </a:lnTo>
                  <a:lnTo>
                    <a:pt x="3050" y="6913"/>
                  </a:lnTo>
                  <a:lnTo>
                    <a:pt x="6117" y="3780"/>
                  </a:lnTo>
                  <a:lnTo>
                    <a:pt x="6117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2589" name="Google Shape;160;p2">
              <a:extLst>
                <a:ext uri="{FF2B5EF4-FFF2-40B4-BE49-F238E27FC236}">
                  <a16:creationId xmlns:a16="http://schemas.microsoft.com/office/drawing/2014/main" id="{315A8A73-082B-D3C5-CF24-0F260915CEFF}"/>
                </a:ext>
              </a:extLst>
            </p:cNvPr>
            <p:cNvSpPr/>
            <p:nvPr/>
          </p:nvSpPr>
          <p:spPr>
            <a:xfrm>
              <a:off x="1218450" y="1498825"/>
              <a:ext cx="172975" cy="197200"/>
            </a:xfrm>
            <a:custGeom>
              <a:avLst/>
              <a:gdLst/>
              <a:ahLst/>
              <a:cxnLst/>
              <a:rect l="l" t="t" r="r" b="b"/>
              <a:pathLst>
                <a:path w="6919" h="7888" extrusionOk="0">
                  <a:moveTo>
                    <a:pt x="6117" y="802"/>
                  </a:moveTo>
                  <a:lnTo>
                    <a:pt x="6117" y="4019"/>
                  </a:lnTo>
                  <a:lnTo>
                    <a:pt x="3454" y="6746"/>
                  </a:lnTo>
                  <a:lnTo>
                    <a:pt x="804" y="4072"/>
                  </a:lnTo>
                  <a:lnTo>
                    <a:pt x="804" y="802"/>
                  </a:lnTo>
                  <a:close/>
                  <a:moveTo>
                    <a:pt x="1" y="0"/>
                  </a:moveTo>
                  <a:lnTo>
                    <a:pt x="1" y="4404"/>
                  </a:lnTo>
                  <a:lnTo>
                    <a:pt x="3460" y="7887"/>
                  </a:lnTo>
                  <a:lnTo>
                    <a:pt x="6919" y="4345"/>
                  </a:lnTo>
                  <a:lnTo>
                    <a:pt x="6919" y="0"/>
                  </a:lnTo>
                  <a:close/>
                </a:path>
              </a:pathLst>
            </a:custGeom>
            <a:solidFill>
              <a:srgbClr val="E5E4E0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2590" name="Google Shape;161;p2">
              <a:extLst>
                <a:ext uri="{FF2B5EF4-FFF2-40B4-BE49-F238E27FC236}">
                  <a16:creationId xmlns:a16="http://schemas.microsoft.com/office/drawing/2014/main" id="{2FA66453-2023-861A-CE25-D0BA4A337EF8}"/>
                </a:ext>
              </a:extLst>
            </p:cNvPr>
            <p:cNvSpPr/>
            <p:nvPr/>
          </p:nvSpPr>
          <p:spPr>
            <a:xfrm>
              <a:off x="1228550" y="1220050"/>
              <a:ext cx="152925" cy="172575"/>
            </a:xfrm>
            <a:custGeom>
              <a:avLst/>
              <a:gdLst/>
              <a:ahLst/>
              <a:cxnLst/>
              <a:rect l="l" t="t" r="r" b="b"/>
              <a:pathLst>
                <a:path w="6117" h="6903" extrusionOk="0">
                  <a:moveTo>
                    <a:pt x="3050" y="1"/>
                  </a:moveTo>
                  <a:lnTo>
                    <a:pt x="0" y="3073"/>
                  </a:lnTo>
                  <a:lnTo>
                    <a:pt x="0" y="6902"/>
                  </a:lnTo>
                  <a:lnTo>
                    <a:pt x="6117" y="6902"/>
                  </a:lnTo>
                  <a:lnTo>
                    <a:pt x="6117" y="3133"/>
                  </a:lnTo>
                  <a:lnTo>
                    <a:pt x="3050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2591" name="Google Shape;162;p2">
              <a:extLst>
                <a:ext uri="{FF2B5EF4-FFF2-40B4-BE49-F238E27FC236}">
                  <a16:creationId xmlns:a16="http://schemas.microsoft.com/office/drawing/2014/main" id="{638A0FC0-FBB4-386C-8AED-5873147325BC}"/>
                </a:ext>
              </a:extLst>
            </p:cNvPr>
            <p:cNvSpPr/>
            <p:nvPr/>
          </p:nvSpPr>
          <p:spPr>
            <a:xfrm>
              <a:off x="1218450" y="1205800"/>
              <a:ext cx="172975" cy="196750"/>
            </a:xfrm>
            <a:custGeom>
              <a:avLst/>
              <a:gdLst/>
              <a:ahLst/>
              <a:cxnLst/>
              <a:rect l="l" t="t" r="r" b="b"/>
              <a:pathLst>
                <a:path w="6919" h="7870" extrusionOk="0">
                  <a:moveTo>
                    <a:pt x="3454" y="1141"/>
                  </a:moveTo>
                  <a:lnTo>
                    <a:pt x="6117" y="3864"/>
                  </a:lnTo>
                  <a:lnTo>
                    <a:pt x="6117" y="7074"/>
                  </a:lnTo>
                  <a:lnTo>
                    <a:pt x="804" y="7074"/>
                  </a:lnTo>
                  <a:lnTo>
                    <a:pt x="804" y="3810"/>
                  </a:lnTo>
                  <a:lnTo>
                    <a:pt x="3454" y="1141"/>
                  </a:lnTo>
                  <a:close/>
                  <a:moveTo>
                    <a:pt x="3460" y="0"/>
                  </a:moveTo>
                  <a:lnTo>
                    <a:pt x="1" y="3478"/>
                  </a:lnTo>
                  <a:lnTo>
                    <a:pt x="1" y="7870"/>
                  </a:lnTo>
                  <a:lnTo>
                    <a:pt x="6919" y="7870"/>
                  </a:lnTo>
                  <a:lnTo>
                    <a:pt x="6919" y="3536"/>
                  </a:lnTo>
                  <a:lnTo>
                    <a:pt x="3460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2592" name="Google Shape;163;p2">
              <a:extLst>
                <a:ext uri="{FF2B5EF4-FFF2-40B4-BE49-F238E27FC236}">
                  <a16:creationId xmlns:a16="http://schemas.microsoft.com/office/drawing/2014/main" id="{A1BC481B-4334-75C7-751B-C22105DBBDEC}"/>
                </a:ext>
              </a:extLst>
            </p:cNvPr>
            <p:cNvSpPr/>
            <p:nvPr/>
          </p:nvSpPr>
          <p:spPr>
            <a:xfrm>
              <a:off x="1442825" y="1666300"/>
              <a:ext cx="308050" cy="305825"/>
            </a:xfrm>
            <a:custGeom>
              <a:avLst/>
              <a:gdLst/>
              <a:ahLst/>
              <a:cxnLst/>
              <a:rect l="l" t="t" r="r" b="b"/>
              <a:pathLst>
                <a:path w="12322" h="12233" extrusionOk="0">
                  <a:moveTo>
                    <a:pt x="3840" y="0"/>
                  </a:moveTo>
                  <a:lnTo>
                    <a:pt x="3840" y="6115"/>
                  </a:lnTo>
                  <a:lnTo>
                    <a:pt x="1" y="6115"/>
                  </a:lnTo>
                  <a:lnTo>
                    <a:pt x="6158" y="12232"/>
                  </a:lnTo>
                  <a:lnTo>
                    <a:pt x="12321" y="6115"/>
                  </a:lnTo>
                  <a:lnTo>
                    <a:pt x="8494" y="6115"/>
                  </a:lnTo>
                  <a:lnTo>
                    <a:pt x="8494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2593" name="Google Shape;164;p2">
              <a:extLst>
                <a:ext uri="{FF2B5EF4-FFF2-40B4-BE49-F238E27FC236}">
                  <a16:creationId xmlns:a16="http://schemas.microsoft.com/office/drawing/2014/main" id="{071A8B7B-A131-CC55-4D50-7AFB97764309}"/>
                </a:ext>
              </a:extLst>
            </p:cNvPr>
            <p:cNvSpPr/>
            <p:nvPr/>
          </p:nvSpPr>
          <p:spPr>
            <a:xfrm>
              <a:off x="1418625" y="1656350"/>
              <a:ext cx="356450" cy="329900"/>
            </a:xfrm>
            <a:custGeom>
              <a:avLst/>
              <a:gdLst/>
              <a:ahLst/>
              <a:cxnLst/>
              <a:rect l="l" t="t" r="r" b="b"/>
              <a:pathLst>
                <a:path w="14258" h="13196" extrusionOk="0">
                  <a:moveTo>
                    <a:pt x="9058" y="802"/>
                  </a:moveTo>
                  <a:lnTo>
                    <a:pt x="9058" y="6919"/>
                  </a:lnTo>
                  <a:lnTo>
                    <a:pt x="12315" y="6919"/>
                  </a:lnTo>
                  <a:lnTo>
                    <a:pt x="7126" y="12065"/>
                  </a:lnTo>
                  <a:lnTo>
                    <a:pt x="1943" y="6919"/>
                  </a:lnTo>
                  <a:lnTo>
                    <a:pt x="5213" y="6919"/>
                  </a:lnTo>
                  <a:lnTo>
                    <a:pt x="5213" y="802"/>
                  </a:lnTo>
                  <a:close/>
                  <a:moveTo>
                    <a:pt x="4410" y="0"/>
                  </a:moveTo>
                  <a:lnTo>
                    <a:pt x="4410" y="6115"/>
                  </a:lnTo>
                  <a:lnTo>
                    <a:pt x="0" y="6115"/>
                  </a:lnTo>
                  <a:lnTo>
                    <a:pt x="7126" y="13195"/>
                  </a:lnTo>
                  <a:lnTo>
                    <a:pt x="14258" y="6115"/>
                  </a:lnTo>
                  <a:lnTo>
                    <a:pt x="9860" y="6115"/>
                  </a:lnTo>
                  <a:lnTo>
                    <a:pt x="9860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2594" name="Google Shape;165;p2">
              <a:extLst>
                <a:ext uri="{FF2B5EF4-FFF2-40B4-BE49-F238E27FC236}">
                  <a16:creationId xmlns:a16="http://schemas.microsoft.com/office/drawing/2014/main" id="{3910E0AC-1D7A-9141-6BDC-BC4F5FCD3941}"/>
                </a:ext>
              </a:extLst>
            </p:cNvPr>
            <p:cNvSpPr/>
            <p:nvPr/>
          </p:nvSpPr>
          <p:spPr>
            <a:xfrm>
              <a:off x="1366025" y="1666300"/>
              <a:ext cx="172800" cy="152900"/>
            </a:xfrm>
            <a:custGeom>
              <a:avLst/>
              <a:gdLst/>
              <a:ahLst/>
              <a:cxnLst/>
              <a:rect l="l" t="t" r="r" b="b"/>
              <a:pathLst>
                <a:path w="6912" h="6116" extrusionOk="0">
                  <a:moveTo>
                    <a:pt x="3131" y="0"/>
                  </a:moveTo>
                  <a:lnTo>
                    <a:pt x="0" y="3067"/>
                  </a:lnTo>
                  <a:lnTo>
                    <a:pt x="3073" y="6115"/>
                  </a:lnTo>
                  <a:lnTo>
                    <a:pt x="6912" y="6115"/>
                  </a:lnTo>
                  <a:lnTo>
                    <a:pt x="6912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2595" name="Google Shape;166;p2">
              <a:extLst>
                <a:ext uri="{FF2B5EF4-FFF2-40B4-BE49-F238E27FC236}">
                  <a16:creationId xmlns:a16="http://schemas.microsoft.com/office/drawing/2014/main" id="{C7FCB954-802A-C8E4-597E-EA523032411E}"/>
                </a:ext>
              </a:extLst>
            </p:cNvPr>
            <p:cNvSpPr/>
            <p:nvPr/>
          </p:nvSpPr>
          <p:spPr>
            <a:xfrm>
              <a:off x="1351750" y="1656350"/>
              <a:ext cx="197200" cy="172975"/>
            </a:xfrm>
            <a:custGeom>
              <a:avLst/>
              <a:gdLst/>
              <a:ahLst/>
              <a:cxnLst/>
              <a:rect l="l" t="t" r="r" b="b"/>
              <a:pathLst>
                <a:path w="7888" h="6919" extrusionOk="0">
                  <a:moveTo>
                    <a:pt x="7085" y="802"/>
                  </a:moveTo>
                  <a:lnTo>
                    <a:pt x="7085" y="6115"/>
                  </a:lnTo>
                  <a:lnTo>
                    <a:pt x="3809" y="6115"/>
                  </a:lnTo>
                  <a:lnTo>
                    <a:pt x="1142" y="3465"/>
                  </a:lnTo>
                  <a:lnTo>
                    <a:pt x="3869" y="802"/>
                  </a:lnTo>
                  <a:close/>
                  <a:moveTo>
                    <a:pt x="3543" y="0"/>
                  </a:moveTo>
                  <a:lnTo>
                    <a:pt x="1" y="3459"/>
                  </a:lnTo>
                  <a:lnTo>
                    <a:pt x="3477" y="6919"/>
                  </a:lnTo>
                  <a:lnTo>
                    <a:pt x="7888" y="6919"/>
                  </a:lnTo>
                  <a:lnTo>
                    <a:pt x="7888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2596" name="Google Shape;167;p2">
              <a:extLst>
                <a:ext uri="{FF2B5EF4-FFF2-40B4-BE49-F238E27FC236}">
                  <a16:creationId xmlns:a16="http://schemas.microsoft.com/office/drawing/2014/main" id="{D3DBB1BE-511F-7FD0-AD22-006B244FF840}"/>
                </a:ext>
              </a:extLst>
            </p:cNvPr>
            <p:cNvSpPr/>
            <p:nvPr/>
          </p:nvSpPr>
          <p:spPr>
            <a:xfrm>
              <a:off x="1655175" y="1666300"/>
              <a:ext cx="172500" cy="152900"/>
            </a:xfrm>
            <a:custGeom>
              <a:avLst/>
              <a:gdLst/>
              <a:ahLst/>
              <a:cxnLst/>
              <a:rect l="l" t="t" r="r" b="b"/>
              <a:pathLst>
                <a:path w="6900" h="6116" extrusionOk="0">
                  <a:moveTo>
                    <a:pt x="0" y="0"/>
                  </a:moveTo>
                  <a:lnTo>
                    <a:pt x="0" y="6115"/>
                  </a:lnTo>
                  <a:lnTo>
                    <a:pt x="3827" y="6115"/>
                  </a:lnTo>
                  <a:lnTo>
                    <a:pt x="6900" y="3067"/>
                  </a:lnTo>
                  <a:lnTo>
                    <a:pt x="3769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2597" name="Google Shape;168;p2">
              <a:extLst>
                <a:ext uri="{FF2B5EF4-FFF2-40B4-BE49-F238E27FC236}">
                  <a16:creationId xmlns:a16="http://schemas.microsoft.com/office/drawing/2014/main" id="{6059D014-D96E-441C-9E4D-B0F79522B9AB}"/>
                </a:ext>
              </a:extLst>
            </p:cNvPr>
            <p:cNvSpPr/>
            <p:nvPr/>
          </p:nvSpPr>
          <p:spPr>
            <a:xfrm>
              <a:off x="1645075" y="1656350"/>
              <a:ext cx="196875" cy="172975"/>
            </a:xfrm>
            <a:custGeom>
              <a:avLst/>
              <a:gdLst/>
              <a:ahLst/>
              <a:cxnLst/>
              <a:rect l="l" t="t" r="r" b="b"/>
              <a:pathLst>
                <a:path w="7875" h="6919" extrusionOk="0">
                  <a:moveTo>
                    <a:pt x="4012" y="802"/>
                  </a:moveTo>
                  <a:lnTo>
                    <a:pt x="6733" y="3465"/>
                  </a:lnTo>
                  <a:lnTo>
                    <a:pt x="4066" y="6115"/>
                  </a:lnTo>
                  <a:lnTo>
                    <a:pt x="802" y="6115"/>
                  </a:lnTo>
                  <a:lnTo>
                    <a:pt x="802" y="802"/>
                  </a:lnTo>
                  <a:close/>
                  <a:moveTo>
                    <a:pt x="0" y="0"/>
                  </a:moveTo>
                  <a:lnTo>
                    <a:pt x="0" y="6919"/>
                  </a:lnTo>
                  <a:lnTo>
                    <a:pt x="4398" y="6919"/>
                  </a:lnTo>
                  <a:lnTo>
                    <a:pt x="7875" y="3459"/>
                  </a:lnTo>
                  <a:lnTo>
                    <a:pt x="4338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</p:grpSp>
      <p:grpSp>
        <p:nvGrpSpPr>
          <p:cNvPr id="2598" name="Google Shape;169;p2">
            <a:extLst>
              <a:ext uri="{FF2B5EF4-FFF2-40B4-BE49-F238E27FC236}">
                <a16:creationId xmlns:a16="http://schemas.microsoft.com/office/drawing/2014/main" id="{73411165-D4DB-7986-407D-7CECA162B653}"/>
              </a:ext>
            </a:extLst>
          </p:cNvPr>
          <p:cNvGrpSpPr/>
          <p:nvPr/>
        </p:nvGrpSpPr>
        <p:grpSpPr>
          <a:xfrm>
            <a:off x="662128" y="3998123"/>
            <a:ext cx="716720" cy="716830"/>
            <a:chOff x="940300" y="793900"/>
            <a:chExt cx="1313400" cy="1313600"/>
          </a:xfrm>
        </p:grpSpPr>
        <p:sp>
          <p:nvSpPr>
            <p:cNvPr id="2599" name="Google Shape;170;p2">
              <a:extLst>
                <a:ext uri="{FF2B5EF4-FFF2-40B4-BE49-F238E27FC236}">
                  <a16:creationId xmlns:a16="http://schemas.microsoft.com/office/drawing/2014/main" id="{9E462852-3FFD-19D9-12B0-F4D99B4D2A6B}"/>
                </a:ext>
              </a:extLst>
            </p:cNvPr>
            <p:cNvSpPr/>
            <p:nvPr/>
          </p:nvSpPr>
          <p:spPr>
            <a:xfrm>
              <a:off x="1381450" y="1392600"/>
              <a:ext cx="164375" cy="116350"/>
            </a:xfrm>
            <a:custGeom>
              <a:avLst/>
              <a:gdLst/>
              <a:ahLst/>
              <a:cxnLst/>
              <a:rect l="l" t="t" r="r" b="b"/>
              <a:pathLst>
                <a:path w="6575" h="4654" extrusionOk="0">
                  <a:moveTo>
                    <a:pt x="1" y="0"/>
                  </a:moveTo>
                  <a:lnTo>
                    <a:pt x="1" y="4653"/>
                  </a:lnTo>
                  <a:lnTo>
                    <a:pt x="4489" y="4653"/>
                  </a:lnTo>
                  <a:lnTo>
                    <a:pt x="6574" y="2324"/>
                  </a:lnTo>
                  <a:lnTo>
                    <a:pt x="4489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2600" name="Google Shape;171;p2">
              <a:extLst>
                <a:ext uri="{FF2B5EF4-FFF2-40B4-BE49-F238E27FC236}">
                  <a16:creationId xmlns:a16="http://schemas.microsoft.com/office/drawing/2014/main" id="{C5622014-8E8E-BADC-6143-9DB648FF5A9F}"/>
                </a:ext>
              </a:extLst>
            </p:cNvPr>
            <p:cNvSpPr/>
            <p:nvPr/>
          </p:nvSpPr>
          <p:spPr>
            <a:xfrm>
              <a:off x="1371375" y="1382650"/>
              <a:ext cx="187950" cy="136250"/>
            </a:xfrm>
            <a:custGeom>
              <a:avLst/>
              <a:gdLst/>
              <a:ahLst/>
              <a:cxnLst/>
              <a:rect l="l" t="t" r="r" b="b"/>
              <a:pathLst>
                <a:path w="7518" h="5450" extrusionOk="0">
                  <a:moveTo>
                    <a:pt x="4713" y="796"/>
                  </a:moveTo>
                  <a:lnTo>
                    <a:pt x="6442" y="2722"/>
                  </a:lnTo>
                  <a:lnTo>
                    <a:pt x="4713" y="4647"/>
                  </a:lnTo>
                  <a:lnTo>
                    <a:pt x="802" y="4647"/>
                  </a:lnTo>
                  <a:lnTo>
                    <a:pt x="802" y="796"/>
                  </a:lnTo>
                  <a:close/>
                  <a:moveTo>
                    <a:pt x="0" y="0"/>
                  </a:moveTo>
                  <a:lnTo>
                    <a:pt x="0" y="5449"/>
                  </a:lnTo>
                  <a:lnTo>
                    <a:pt x="5070" y="5449"/>
                  </a:lnTo>
                  <a:lnTo>
                    <a:pt x="7518" y="2722"/>
                  </a:lnTo>
                  <a:lnTo>
                    <a:pt x="5070" y="0"/>
                  </a:lnTo>
                  <a:close/>
                </a:path>
              </a:pathLst>
            </a:custGeom>
            <a:solidFill>
              <a:srgbClr val="E5E4E0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2601" name="Google Shape;172;p2">
              <a:extLst>
                <a:ext uri="{FF2B5EF4-FFF2-40B4-BE49-F238E27FC236}">
                  <a16:creationId xmlns:a16="http://schemas.microsoft.com/office/drawing/2014/main" id="{5CF33C1C-FEE5-E80B-59A4-19765D2D9412}"/>
                </a:ext>
              </a:extLst>
            </p:cNvPr>
            <p:cNvSpPr/>
            <p:nvPr/>
          </p:nvSpPr>
          <p:spPr>
            <a:xfrm>
              <a:off x="1538800" y="1501925"/>
              <a:ext cx="116400" cy="164400"/>
            </a:xfrm>
            <a:custGeom>
              <a:avLst/>
              <a:gdLst/>
              <a:ahLst/>
              <a:cxnLst/>
              <a:rect l="l" t="t" r="r" b="b"/>
              <a:pathLst>
                <a:path w="4656" h="6576" extrusionOk="0">
                  <a:moveTo>
                    <a:pt x="2326" y="1"/>
                  </a:moveTo>
                  <a:lnTo>
                    <a:pt x="1" y="2087"/>
                  </a:lnTo>
                  <a:lnTo>
                    <a:pt x="1" y="6575"/>
                  </a:lnTo>
                  <a:lnTo>
                    <a:pt x="4655" y="6575"/>
                  </a:lnTo>
                  <a:lnTo>
                    <a:pt x="4655" y="2087"/>
                  </a:lnTo>
                  <a:lnTo>
                    <a:pt x="2326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2602" name="Google Shape;173;p2">
              <a:extLst>
                <a:ext uri="{FF2B5EF4-FFF2-40B4-BE49-F238E27FC236}">
                  <a16:creationId xmlns:a16="http://schemas.microsoft.com/office/drawing/2014/main" id="{5B5F7AF4-FDB2-D511-8E26-0F07A03FEA6E}"/>
                </a:ext>
              </a:extLst>
            </p:cNvPr>
            <p:cNvSpPr/>
            <p:nvPr/>
          </p:nvSpPr>
          <p:spPr>
            <a:xfrm>
              <a:off x="1528850" y="1488400"/>
              <a:ext cx="136300" cy="188000"/>
            </a:xfrm>
            <a:custGeom>
              <a:avLst/>
              <a:gdLst/>
              <a:ahLst/>
              <a:cxnLst/>
              <a:rect l="l" t="t" r="r" b="b"/>
              <a:pathLst>
                <a:path w="5452" h="7520" extrusionOk="0">
                  <a:moveTo>
                    <a:pt x="2724" y="1076"/>
                  </a:moveTo>
                  <a:lnTo>
                    <a:pt x="4649" y="2807"/>
                  </a:lnTo>
                  <a:lnTo>
                    <a:pt x="4649" y="6718"/>
                  </a:lnTo>
                  <a:lnTo>
                    <a:pt x="804" y="6718"/>
                  </a:lnTo>
                  <a:lnTo>
                    <a:pt x="804" y="2807"/>
                  </a:lnTo>
                  <a:lnTo>
                    <a:pt x="2724" y="1076"/>
                  </a:lnTo>
                  <a:close/>
                  <a:moveTo>
                    <a:pt x="2724" y="1"/>
                  </a:moveTo>
                  <a:lnTo>
                    <a:pt x="1" y="2450"/>
                  </a:lnTo>
                  <a:lnTo>
                    <a:pt x="1" y="7520"/>
                  </a:lnTo>
                  <a:lnTo>
                    <a:pt x="5451" y="7520"/>
                  </a:lnTo>
                  <a:lnTo>
                    <a:pt x="5451" y="2450"/>
                  </a:lnTo>
                  <a:lnTo>
                    <a:pt x="2724" y="1"/>
                  </a:lnTo>
                  <a:close/>
                </a:path>
              </a:pathLst>
            </a:custGeom>
            <a:solidFill>
              <a:srgbClr val="E5E4E0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2603" name="Google Shape;174;p2">
              <a:extLst>
                <a:ext uri="{FF2B5EF4-FFF2-40B4-BE49-F238E27FC236}">
                  <a16:creationId xmlns:a16="http://schemas.microsoft.com/office/drawing/2014/main" id="{B18131DD-86FB-725E-DA90-81F4E1491238}"/>
                </a:ext>
              </a:extLst>
            </p:cNvPr>
            <p:cNvSpPr/>
            <p:nvPr/>
          </p:nvSpPr>
          <p:spPr>
            <a:xfrm>
              <a:off x="954400" y="808175"/>
              <a:ext cx="1285175" cy="1285200"/>
            </a:xfrm>
            <a:custGeom>
              <a:avLst/>
              <a:gdLst/>
              <a:ahLst/>
              <a:cxnLst/>
              <a:rect l="l" t="t" r="r" b="b"/>
              <a:pathLst>
                <a:path w="51407" h="51408" extrusionOk="0">
                  <a:moveTo>
                    <a:pt x="25702" y="4856"/>
                  </a:moveTo>
                  <a:lnTo>
                    <a:pt x="31853" y="10961"/>
                  </a:lnTo>
                  <a:lnTo>
                    <a:pt x="40441" y="10961"/>
                  </a:lnTo>
                  <a:lnTo>
                    <a:pt x="40441" y="19561"/>
                  </a:lnTo>
                  <a:lnTo>
                    <a:pt x="46551" y="25712"/>
                  </a:lnTo>
                  <a:lnTo>
                    <a:pt x="40441" y="31859"/>
                  </a:lnTo>
                  <a:lnTo>
                    <a:pt x="40441" y="40440"/>
                  </a:lnTo>
                  <a:lnTo>
                    <a:pt x="31858" y="40440"/>
                  </a:lnTo>
                  <a:lnTo>
                    <a:pt x="25695" y="46557"/>
                  </a:lnTo>
                  <a:lnTo>
                    <a:pt x="19538" y="40440"/>
                  </a:lnTo>
                  <a:lnTo>
                    <a:pt x="10966" y="40440"/>
                  </a:lnTo>
                  <a:lnTo>
                    <a:pt x="10966" y="31865"/>
                  </a:lnTo>
                  <a:lnTo>
                    <a:pt x="4851" y="25701"/>
                  </a:lnTo>
                  <a:lnTo>
                    <a:pt x="10966" y="19548"/>
                  </a:lnTo>
                  <a:lnTo>
                    <a:pt x="10966" y="10961"/>
                  </a:lnTo>
                  <a:lnTo>
                    <a:pt x="19549" y="10961"/>
                  </a:lnTo>
                  <a:lnTo>
                    <a:pt x="25702" y="4856"/>
                  </a:lnTo>
                  <a:close/>
                  <a:moveTo>
                    <a:pt x="25702" y="0"/>
                  </a:moveTo>
                  <a:lnTo>
                    <a:pt x="18177" y="7525"/>
                  </a:lnTo>
                  <a:lnTo>
                    <a:pt x="7531" y="7525"/>
                  </a:lnTo>
                  <a:lnTo>
                    <a:pt x="7531" y="18176"/>
                  </a:lnTo>
                  <a:lnTo>
                    <a:pt x="1" y="25701"/>
                  </a:lnTo>
                  <a:lnTo>
                    <a:pt x="7531" y="33231"/>
                  </a:lnTo>
                  <a:lnTo>
                    <a:pt x="7531" y="43877"/>
                  </a:lnTo>
                  <a:lnTo>
                    <a:pt x="18177" y="43877"/>
                  </a:lnTo>
                  <a:lnTo>
                    <a:pt x="25702" y="51407"/>
                  </a:lnTo>
                  <a:lnTo>
                    <a:pt x="33232" y="43877"/>
                  </a:lnTo>
                  <a:lnTo>
                    <a:pt x="43876" y="43877"/>
                  </a:lnTo>
                  <a:lnTo>
                    <a:pt x="43876" y="33231"/>
                  </a:lnTo>
                  <a:lnTo>
                    <a:pt x="51407" y="25701"/>
                  </a:lnTo>
                  <a:lnTo>
                    <a:pt x="43876" y="18176"/>
                  </a:lnTo>
                  <a:lnTo>
                    <a:pt x="43876" y="7525"/>
                  </a:lnTo>
                  <a:lnTo>
                    <a:pt x="33232" y="7525"/>
                  </a:lnTo>
                  <a:lnTo>
                    <a:pt x="25702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2604" name="Google Shape;175;p2">
              <a:extLst>
                <a:ext uri="{FF2B5EF4-FFF2-40B4-BE49-F238E27FC236}">
                  <a16:creationId xmlns:a16="http://schemas.microsoft.com/office/drawing/2014/main" id="{4789DBCF-40A5-4681-8982-77AB4981BD93}"/>
                </a:ext>
              </a:extLst>
            </p:cNvPr>
            <p:cNvSpPr/>
            <p:nvPr/>
          </p:nvSpPr>
          <p:spPr>
            <a:xfrm>
              <a:off x="940300" y="793900"/>
              <a:ext cx="1313400" cy="1313600"/>
            </a:xfrm>
            <a:custGeom>
              <a:avLst/>
              <a:gdLst/>
              <a:ahLst/>
              <a:cxnLst/>
              <a:rect l="l" t="t" r="r" b="b"/>
              <a:pathLst>
                <a:path w="52536" h="52544" extrusionOk="0">
                  <a:moveTo>
                    <a:pt x="26266" y="5992"/>
                  </a:moveTo>
                  <a:lnTo>
                    <a:pt x="32250" y="11936"/>
                  </a:lnTo>
                  <a:lnTo>
                    <a:pt x="40607" y="11936"/>
                  </a:lnTo>
                  <a:lnTo>
                    <a:pt x="40607" y="20292"/>
                  </a:lnTo>
                  <a:lnTo>
                    <a:pt x="46550" y="26283"/>
                  </a:lnTo>
                  <a:lnTo>
                    <a:pt x="40607" y="32263"/>
                  </a:lnTo>
                  <a:lnTo>
                    <a:pt x="40607" y="40613"/>
                  </a:lnTo>
                  <a:lnTo>
                    <a:pt x="32257" y="40613"/>
                  </a:lnTo>
                  <a:lnTo>
                    <a:pt x="26259" y="46563"/>
                  </a:lnTo>
                  <a:lnTo>
                    <a:pt x="20267" y="40613"/>
                  </a:lnTo>
                  <a:lnTo>
                    <a:pt x="11930" y="40613"/>
                  </a:lnTo>
                  <a:lnTo>
                    <a:pt x="11930" y="32269"/>
                  </a:lnTo>
                  <a:lnTo>
                    <a:pt x="5980" y="26272"/>
                  </a:lnTo>
                  <a:lnTo>
                    <a:pt x="11930" y="20286"/>
                  </a:lnTo>
                  <a:lnTo>
                    <a:pt x="11930" y="11936"/>
                  </a:lnTo>
                  <a:lnTo>
                    <a:pt x="20280" y="11936"/>
                  </a:lnTo>
                  <a:lnTo>
                    <a:pt x="26266" y="5992"/>
                  </a:lnTo>
                  <a:close/>
                  <a:moveTo>
                    <a:pt x="26266" y="4863"/>
                  </a:moveTo>
                  <a:lnTo>
                    <a:pt x="19954" y="11133"/>
                  </a:lnTo>
                  <a:lnTo>
                    <a:pt x="11127" y="11133"/>
                  </a:lnTo>
                  <a:lnTo>
                    <a:pt x="11127" y="19954"/>
                  </a:lnTo>
                  <a:lnTo>
                    <a:pt x="4850" y="26272"/>
                  </a:lnTo>
                  <a:lnTo>
                    <a:pt x="11127" y="32601"/>
                  </a:lnTo>
                  <a:lnTo>
                    <a:pt x="11127" y="41417"/>
                  </a:lnTo>
                  <a:lnTo>
                    <a:pt x="19935" y="41417"/>
                  </a:lnTo>
                  <a:lnTo>
                    <a:pt x="26259" y="47693"/>
                  </a:lnTo>
                  <a:lnTo>
                    <a:pt x="32589" y="41417"/>
                  </a:lnTo>
                  <a:lnTo>
                    <a:pt x="41409" y="41417"/>
                  </a:lnTo>
                  <a:lnTo>
                    <a:pt x="41409" y="32595"/>
                  </a:lnTo>
                  <a:lnTo>
                    <a:pt x="47680" y="26283"/>
                  </a:lnTo>
                  <a:lnTo>
                    <a:pt x="41409" y="19965"/>
                  </a:lnTo>
                  <a:lnTo>
                    <a:pt x="41409" y="11133"/>
                  </a:lnTo>
                  <a:lnTo>
                    <a:pt x="32578" y="11133"/>
                  </a:lnTo>
                  <a:lnTo>
                    <a:pt x="26266" y="4863"/>
                  </a:lnTo>
                  <a:close/>
                  <a:moveTo>
                    <a:pt x="26266" y="1136"/>
                  </a:moveTo>
                  <a:lnTo>
                    <a:pt x="33629" y="8501"/>
                  </a:lnTo>
                  <a:lnTo>
                    <a:pt x="44042" y="8501"/>
                  </a:lnTo>
                  <a:lnTo>
                    <a:pt x="44042" y="18914"/>
                  </a:lnTo>
                  <a:lnTo>
                    <a:pt x="51407" y="26272"/>
                  </a:lnTo>
                  <a:lnTo>
                    <a:pt x="44042" y="33635"/>
                  </a:lnTo>
                  <a:lnTo>
                    <a:pt x="44042" y="44048"/>
                  </a:lnTo>
                  <a:lnTo>
                    <a:pt x="33629" y="44048"/>
                  </a:lnTo>
                  <a:lnTo>
                    <a:pt x="26266" y="51408"/>
                  </a:lnTo>
                  <a:lnTo>
                    <a:pt x="18906" y="44048"/>
                  </a:lnTo>
                  <a:lnTo>
                    <a:pt x="8493" y="44048"/>
                  </a:lnTo>
                  <a:lnTo>
                    <a:pt x="8493" y="33635"/>
                  </a:lnTo>
                  <a:lnTo>
                    <a:pt x="1130" y="26272"/>
                  </a:lnTo>
                  <a:lnTo>
                    <a:pt x="8493" y="18914"/>
                  </a:lnTo>
                  <a:lnTo>
                    <a:pt x="8493" y="8501"/>
                  </a:lnTo>
                  <a:lnTo>
                    <a:pt x="18906" y="8501"/>
                  </a:lnTo>
                  <a:lnTo>
                    <a:pt x="26266" y="1136"/>
                  </a:lnTo>
                  <a:close/>
                  <a:moveTo>
                    <a:pt x="26266" y="0"/>
                  </a:moveTo>
                  <a:lnTo>
                    <a:pt x="18574" y="7698"/>
                  </a:lnTo>
                  <a:lnTo>
                    <a:pt x="7692" y="7698"/>
                  </a:lnTo>
                  <a:lnTo>
                    <a:pt x="7692" y="18580"/>
                  </a:lnTo>
                  <a:lnTo>
                    <a:pt x="0" y="26272"/>
                  </a:lnTo>
                  <a:lnTo>
                    <a:pt x="7692" y="33969"/>
                  </a:lnTo>
                  <a:lnTo>
                    <a:pt x="7692" y="44851"/>
                  </a:lnTo>
                  <a:lnTo>
                    <a:pt x="18574" y="44851"/>
                  </a:lnTo>
                  <a:lnTo>
                    <a:pt x="26266" y="52543"/>
                  </a:lnTo>
                  <a:lnTo>
                    <a:pt x="33962" y="44851"/>
                  </a:lnTo>
                  <a:lnTo>
                    <a:pt x="44846" y="44851"/>
                  </a:lnTo>
                  <a:lnTo>
                    <a:pt x="44846" y="33969"/>
                  </a:lnTo>
                  <a:lnTo>
                    <a:pt x="52536" y="26272"/>
                  </a:lnTo>
                  <a:lnTo>
                    <a:pt x="44846" y="18580"/>
                  </a:lnTo>
                  <a:lnTo>
                    <a:pt x="44846" y="7698"/>
                  </a:lnTo>
                  <a:lnTo>
                    <a:pt x="33962" y="7698"/>
                  </a:lnTo>
                  <a:lnTo>
                    <a:pt x="26266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2605" name="Google Shape;176;p2">
              <a:extLst>
                <a:ext uri="{FF2B5EF4-FFF2-40B4-BE49-F238E27FC236}">
                  <a16:creationId xmlns:a16="http://schemas.microsoft.com/office/drawing/2014/main" id="{3A7492A4-167A-A1C6-D98B-6A23AC2F6D28}"/>
                </a:ext>
              </a:extLst>
            </p:cNvPr>
            <p:cNvSpPr/>
            <p:nvPr/>
          </p:nvSpPr>
          <p:spPr>
            <a:xfrm>
              <a:off x="1648175" y="1392600"/>
              <a:ext cx="164225" cy="116350"/>
            </a:xfrm>
            <a:custGeom>
              <a:avLst/>
              <a:gdLst/>
              <a:ahLst/>
              <a:cxnLst/>
              <a:rect l="l" t="t" r="r" b="b"/>
              <a:pathLst>
                <a:path w="6569" h="4654" extrusionOk="0">
                  <a:moveTo>
                    <a:pt x="2087" y="0"/>
                  </a:moveTo>
                  <a:lnTo>
                    <a:pt x="1" y="2324"/>
                  </a:lnTo>
                  <a:lnTo>
                    <a:pt x="2087" y="4653"/>
                  </a:lnTo>
                  <a:lnTo>
                    <a:pt x="6568" y="4653"/>
                  </a:lnTo>
                  <a:lnTo>
                    <a:pt x="6568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2606" name="Google Shape;177;p2">
              <a:extLst>
                <a:ext uri="{FF2B5EF4-FFF2-40B4-BE49-F238E27FC236}">
                  <a16:creationId xmlns:a16="http://schemas.microsoft.com/office/drawing/2014/main" id="{DAD723C8-7B0F-54D0-DAC0-6482BE17FC26}"/>
                </a:ext>
              </a:extLst>
            </p:cNvPr>
            <p:cNvSpPr/>
            <p:nvPr/>
          </p:nvSpPr>
          <p:spPr>
            <a:xfrm>
              <a:off x="1634650" y="1382650"/>
              <a:ext cx="187675" cy="136250"/>
            </a:xfrm>
            <a:custGeom>
              <a:avLst/>
              <a:gdLst/>
              <a:ahLst/>
              <a:cxnLst/>
              <a:rect l="l" t="t" r="r" b="b"/>
              <a:pathLst>
                <a:path w="7507" h="5450" extrusionOk="0">
                  <a:moveTo>
                    <a:pt x="6711" y="796"/>
                  </a:moveTo>
                  <a:lnTo>
                    <a:pt x="6711" y="4647"/>
                  </a:lnTo>
                  <a:lnTo>
                    <a:pt x="2807" y="4647"/>
                  </a:lnTo>
                  <a:lnTo>
                    <a:pt x="1076" y="2722"/>
                  </a:lnTo>
                  <a:lnTo>
                    <a:pt x="2807" y="796"/>
                  </a:lnTo>
                  <a:close/>
                  <a:moveTo>
                    <a:pt x="2450" y="0"/>
                  </a:moveTo>
                  <a:lnTo>
                    <a:pt x="1" y="2722"/>
                  </a:lnTo>
                  <a:lnTo>
                    <a:pt x="2450" y="5449"/>
                  </a:lnTo>
                  <a:lnTo>
                    <a:pt x="7507" y="5449"/>
                  </a:lnTo>
                  <a:lnTo>
                    <a:pt x="7507" y="0"/>
                  </a:lnTo>
                  <a:close/>
                </a:path>
              </a:pathLst>
            </a:custGeom>
            <a:solidFill>
              <a:srgbClr val="E5E4E0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2607" name="Google Shape;178;p2">
              <a:extLst>
                <a:ext uri="{FF2B5EF4-FFF2-40B4-BE49-F238E27FC236}">
                  <a16:creationId xmlns:a16="http://schemas.microsoft.com/office/drawing/2014/main" id="{82A4EC82-F28E-A89C-1F99-3A8DB2DC9579}"/>
                </a:ext>
              </a:extLst>
            </p:cNvPr>
            <p:cNvSpPr/>
            <p:nvPr/>
          </p:nvSpPr>
          <p:spPr>
            <a:xfrm>
              <a:off x="1538800" y="1235350"/>
              <a:ext cx="116400" cy="164250"/>
            </a:xfrm>
            <a:custGeom>
              <a:avLst/>
              <a:gdLst/>
              <a:ahLst/>
              <a:cxnLst/>
              <a:rect l="l" t="t" r="r" b="b"/>
              <a:pathLst>
                <a:path w="4656" h="6570" extrusionOk="0">
                  <a:moveTo>
                    <a:pt x="1" y="1"/>
                  </a:moveTo>
                  <a:lnTo>
                    <a:pt x="1" y="4483"/>
                  </a:lnTo>
                  <a:lnTo>
                    <a:pt x="2326" y="6570"/>
                  </a:lnTo>
                  <a:lnTo>
                    <a:pt x="4655" y="4483"/>
                  </a:lnTo>
                  <a:lnTo>
                    <a:pt x="4655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2608" name="Google Shape;179;p2">
              <a:extLst>
                <a:ext uri="{FF2B5EF4-FFF2-40B4-BE49-F238E27FC236}">
                  <a16:creationId xmlns:a16="http://schemas.microsoft.com/office/drawing/2014/main" id="{D17C66A8-B0A9-A39E-4721-AB86A6FAF254}"/>
                </a:ext>
              </a:extLst>
            </p:cNvPr>
            <p:cNvSpPr/>
            <p:nvPr/>
          </p:nvSpPr>
          <p:spPr>
            <a:xfrm>
              <a:off x="1528850" y="1225400"/>
              <a:ext cx="136300" cy="187725"/>
            </a:xfrm>
            <a:custGeom>
              <a:avLst/>
              <a:gdLst/>
              <a:ahLst/>
              <a:cxnLst/>
              <a:rect l="l" t="t" r="r" b="b"/>
              <a:pathLst>
                <a:path w="5452" h="7509" extrusionOk="0">
                  <a:moveTo>
                    <a:pt x="4649" y="798"/>
                  </a:moveTo>
                  <a:lnTo>
                    <a:pt x="4649" y="4702"/>
                  </a:lnTo>
                  <a:lnTo>
                    <a:pt x="2724" y="6426"/>
                  </a:lnTo>
                  <a:lnTo>
                    <a:pt x="804" y="4702"/>
                  </a:lnTo>
                  <a:lnTo>
                    <a:pt x="804" y="798"/>
                  </a:lnTo>
                  <a:close/>
                  <a:moveTo>
                    <a:pt x="1" y="1"/>
                  </a:moveTo>
                  <a:lnTo>
                    <a:pt x="1" y="5059"/>
                  </a:lnTo>
                  <a:lnTo>
                    <a:pt x="2724" y="7508"/>
                  </a:lnTo>
                  <a:lnTo>
                    <a:pt x="5451" y="5059"/>
                  </a:lnTo>
                  <a:lnTo>
                    <a:pt x="5451" y="1"/>
                  </a:lnTo>
                  <a:close/>
                </a:path>
              </a:pathLst>
            </a:custGeom>
            <a:solidFill>
              <a:srgbClr val="E5E4E0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2609" name="Google Shape;180;p2">
              <a:extLst>
                <a:ext uri="{FF2B5EF4-FFF2-40B4-BE49-F238E27FC236}">
                  <a16:creationId xmlns:a16="http://schemas.microsoft.com/office/drawing/2014/main" id="{2F01A80F-EA18-EF2A-D6A9-BDF015F3BBD2}"/>
                </a:ext>
              </a:extLst>
            </p:cNvPr>
            <p:cNvSpPr/>
            <p:nvPr/>
          </p:nvSpPr>
          <p:spPr>
            <a:xfrm>
              <a:off x="1228550" y="1082200"/>
              <a:ext cx="736900" cy="737000"/>
            </a:xfrm>
            <a:custGeom>
              <a:avLst/>
              <a:gdLst/>
              <a:ahLst/>
              <a:cxnLst/>
              <a:rect l="l" t="t" r="r" b="b"/>
              <a:pathLst>
                <a:path w="29476" h="29480" extrusionOk="0">
                  <a:moveTo>
                    <a:pt x="0" y="0"/>
                  </a:moveTo>
                  <a:lnTo>
                    <a:pt x="0" y="8587"/>
                  </a:lnTo>
                  <a:lnTo>
                    <a:pt x="3050" y="5515"/>
                  </a:lnTo>
                  <a:lnTo>
                    <a:pt x="6117" y="8647"/>
                  </a:lnTo>
                  <a:lnTo>
                    <a:pt x="6117" y="12416"/>
                  </a:lnTo>
                  <a:lnTo>
                    <a:pt x="10605" y="12416"/>
                  </a:lnTo>
                  <a:lnTo>
                    <a:pt x="12690" y="14740"/>
                  </a:lnTo>
                  <a:lnTo>
                    <a:pt x="10605" y="17069"/>
                  </a:lnTo>
                  <a:lnTo>
                    <a:pt x="6117" y="17069"/>
                  </a:lnTo>
                  <a:lnTo>
                    <a:pt x="6117" y="20849"/>
                  </a:lnTo>
                  <a:lnTo>
                    <a:pt x="3050" y="23982"/>
                  </a:lnTo>
                  <a:lnTo>
                    <a:pt x="0" y="20904"/>
                  </a:lnTo>
                  <a:lnTo>
                    <a:pt x="0" y="29479"/>
                  </a:lnTo>
                  <a:lnTo>
                    <a:pt x="8572" y="29479"/>
                  </a:lnTo>
                  <a:lnTo>
                    <a:pt x="5499" y="26431"/>
                  </a:lnTo>
                  <a:lnTo>
                    <a:pt x="8630" y="23364"/>
                  </a:lnTo>
                  <a:lnTo>
                    <a:pt x="12411" y="23364"/>
                  </a:lnTo>
                  <a:lnTo>
                    <a:pt x="12411" y="18876"/>
                  </a:lnTo>
                  <a:lnTo>
                    <a:pt x="14736" y="16790"/>
                  </a:lnTo>
                  <a:lnTo>
                    <a:pt x="17065" y="18876"/>
                  </a:lnTo>
                  <a:lnTo>
                    <a:pt x="17065" y="23364"/>
                  </a:lnTo>
                  <a:lnTo>
                    <a:pt x="20834" y="23364"/>
                  </a:lnTo>
                  <a:lnTo>
                    <a:pt x="23965" y="26431"/>
                  </a:lnTo>
                  <a:lnTo>
                    <a:pt x="20892" y="29479"/>
                  </a:lnTo>
                  <a:lnTo>
                    <a:pt x="29475" y="29479"/>
                  </a:lnTo>
                  <a:lnTo>
                    <a:pt x="29475" y="20898"/>
                  </a:lnTo>
                  <a:lnTo>
                    <a:pt x="26414" y="23982"/>
                  </a:lnTo>
                  <a:lnTo>
                    <a:pt x="23353" y="20849"/>
                  </a:lnTo>
                  <a:lnTo>
                    <a:pt x="23353" y="17069"/>
                  </a:lnTo>
                  <a:lnTo>
                    <a:pt x="18872" y="17069"/>
                  </a:lnTo>
                  <a:lnTo>
                    <a:pt x="16786" y="14740"/>
                  </a:lnTo>
                  <a:lnTo>
                    <a:pt x="18872" y="12416"/>
                  </a:lnTo>
                  <a:lnTo>
                    <a:pt x="23353" y="12416"/>
                  </a:lnTo>
                  <a:lnTo>
                    <a:pt x="23353" y="8647"/>
                  </a:lnTo>
                  <a:lnTo>
                    <a:pt x="26414" y="5515"/>
                  </a:lnTo>
                  <a:lnTo>
                    <a:pt x="29475" y="8600"/>
                  </a:lnTo>
                  <a:lnTo>
                    <a:pt x="29475" y="0"/>
                  </a:lnTo>
                  <a:lnTo>
                    <a:pt x="20887" y="0"/>
                  </a:lnTo>
                  <a:lnTo>
                    <a:pt x="23965" y="3067"/>
                  </a:lnTo>
                  <a:lnTo>
                    <a:pt x="20834" y="6127"/>
                  </a:lnTo>
                  <a:lnTo>
                    <a:pt x="17065" y="6127"/>
                  </a:lnTo>
                  <a:lnTo>
                    <a:pt x="17065" y="10609"/>
                  </a:lnTo>
                  <a:lnTo>
                    <a:pt x="14736" y="12696"/>
                  </a:lnTo>
                  <a:lnTo>
                    <a:pt x="12411" y="10609"/>
                  </a:lnTo>
                  <a:lnTo>
                    <a:pt x="12411" y="6127"/>
                  </a:lnTo>
                  <a:lnTo>
                    <a:pt x="8630" y="6127"/>
                  </a:lnTo>
                  <a:lnTo>
                    <a:pt x="5499" y="3067"/>
                  </a:lnTo>
                  <a:lnTo>
                    <a:pt x="8583" y="0"/>
                  </a:lnTo>
                  <a:close/>
                </a:path>
              </a:pathLst>
            </a:custGeom>
            <a:solidFill>
              <a:srgbClr val="7EDCFA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2610" name="Google Shape;181;p2">
              <a:extLst>
                <a:ext uri="{FF2B5EF4-FFF2-40B4-BE49-F238E27FC236}">
                  <a16:creationId xmlns:a16="http://schemas.microsoft.com/office/drawing/2014/main" id="{7D0C9675-A73C-2E66-2A4A-8D475C8E5A9E}"/>
                </a:ext>
              </a:extLst>
            </p:cNvPr>
            <p:cNvSpPr/>
            <p:nvPr/>
          </p:nvSpPr>
          <p:spPr>
            <a:xfrm>
              <a:off x="1218450" y="1072200"/>
              <a:ext cx="757100" cy="757125"/>
            </a:xfrm>
            <a:custGeom>
              <a:avLst/>
              <a:gdLst/>
              <a:ahLst/>
              <a:cxnLst/>
              <a:rect l="l" t="t" r="r" b="b"/>
              <a:pathLst>
                <a:path w="30284" h="30285" extrusionOk="0">
                  <a:moveTo>
                    <a:pt x="29481" y="804"/>
                  </a:moveTo>
                  <a:lnTo>
                    <a:pt x="29481" y="8025"/>
                  </a:lnTo>
                  <a:lnTo>
                    <a:pt x="26818" y="5344"/>
                  </a:lnTo>
                  <a:lnTo>
                    <a:pt x="23359" y="8880"/>
                  </a:lnTo>
                  <a:lnTo>
                    <a:pt x="23359" y="12418"/>
                  </a:lnTo>
                  <a:lnTo>
                    <a:pt x="19098" y="12418"/>
                  </a:lnTo>
                  <a:lnTo>
                    <a:pt x="16649" y="15140"/>
                  </a:lnTo>
                  <a:lnTo>
                    <a:pt x="19098" y="17867"/>
                  </a:lnTo>
                  <a:lnTo>
                    <a:pt x="23359" y="17867"/>
                  </a:lnTo>
                  <a:lnTo>
                    <a:pt x="23359" y="21410"/>
                  </a:lnTo>
                  <a:lnTo>
                    <a:pt x="26818" y="24952"/>
                  </a:lnTo>
                  <a:lnTo>
                    <a:pt x="29481" y="22272"/>
                  </a:lnTo>
                  <a:lnTo>
                    <a:pt x="29481" y="29481"/>
                  </a:lnTo>
                  <a:lnTo>
                    <a:pt x="22265" y="29481"/>
                  </a:lnTo>
                  <a:lnTo>
                    <a:pt x="24940" y="26825"/>
                  </a:lnTo>
                  <a:lnTo>
                    <a:pt x="21403" y="23366"/>
                  </a:lnTo>
                  <a:lnTo>
                    <a:pt x="17867" y="23366"/>
                  </a:lnTo>
                  <a:lnTo>
                    <a:pt x="17867" y="19098"/>
                  </a:lnTo>
                  <a:lnTo>
                    <a:pt x="15140" y="16649"/>
                  </a:lnTo>
                  <a:lnTo>
                    <a:pt x="12417" y="19098"/>
                  </a:lnTo>
                  <a:lnTo>
                    <a:pt x="12417" y="23366"/>
                  </a:lnTo>
                  <a:lnTo>
                    <a:pt x="8875" y="23366"/>
                  </a:lnTo>
                  <a:lnTo>
                    <a:pt x="5333" y="26825"/>
                  </a:lnTo>
                  <a:lnTo>
                    <a:pt x="8007" y="29481"/>
                  </a:lnTo>
                  <a:lnTo>
                    <a:pt x="804" y="29481"/>
                  </a:lnTo>
                  <a:lnTo>
                    <a:pt x="804" y="22278"/>
                  </a:lnTo>
                  <a:lnTo>
                    <a:pt x="3460" y="24952"/>
                  </a:lnTo>
                  <a:lnTo>
                    <a:pt x="6919" y="21410"/>
                  </a:lnTo>
                  <a:lnTo>
                    <a:pt x="6919" y="17867"/>
                  </a:lnTo>
                  <a:lnTo>
                    <a:pt x="11187" y="17867"/>
                  </a:lnTo>
                  <a:lnTo>
                    <a:pt x="13635" y="15140"/>
                  </a:lnTo>
                  <a:lnTo>
                    <a:pt x="11187" y="12418"/>
                  </a:lnTo>
                  <a:lnTo>
                    <a:pt x="6919" y="12418"/>
                  </a:lnTo>
                  <a:lnTo>
                    <a:pt x="6919" y="8880"/>
                  </a:lnTo>
                  <a:lnTo>
                    <a:pt x="3460" y="5344"/>
                  </a:lnTo>
                  <a:lnTo>
                    <a:pt x="804" y="8013"/>
                  </a:lnTo>
                  <a:lnTo>
                    <a:pt x="804" y="804"/>
                  </a:lnTo>
                  <a:lnTo>
                    <a:pt x="8019" y="804"/>
                  </a:lnTo>
                  <a:lnTo>
                    <a:pt x="5333" y="3467"/>
                  </a:lnTo>
                  <a:lnTo>
                    <a:pt x="8875" y="6926"/>
                  </a:lnTo>
                  <a:lnTo>
                    <a:pt x="12417" y="6926"/>
                  </a:lnTo>
                  <a:lnTo>
                    <a:pt x="12417" y="11187"/>
                  </a:lnTo>
                  <a:lnTo>
                    <a:pt x="15140" y="13636"/>
                  </a:lnTo>
                  <a:lnTo>
                    <a:pt x="17867" y="11187"/>
                  </a:lnTo>
                  <a:lnTo>
                    <a:pt x="17867" y="6926"/>
                  </a:lnTo>
                  <a:lnTo>
                    <a:pt x="21403" y="6926"/>
                  </a:lnTo>
                  <a:lnTo>
                    <a:pt x="24940" y="3467"/>
                  </a:lnTo>
                  <a:lnTo>
                    <a:pt x="22259" y="804"/>
                  </a:lnTo>
                  <a:close/>
                  <a:moveTo>
                    <a:pt x="1" y="1"/>
                  </a:moveTo>
                  <a:lnTo>
                    <a:pt x="1" y="9957"/>
                  </a:lnTo>
                  <a:lnTo>
                    <a:pt x="3454" y="6485"/>
                  </a:lnTo>
                  <a:lnTo>
                    <a:pt x="6117" y="9208"/>
                  </a:lnTo>
                  <a:lnTo>
                    <a:pt x="6117" y="13214"/>
                  </a:lnTo>
                  <a:lnTo>
                    <a:pt x="10830" y="13214"/>
                  </a:lnTo>
                  <a:lnTo>
                    <a:pt x="12559" y="15140"/>
                  </a:lnTo>
                  <a:lnTo>
                    <a:pt x="10830" y="17065"/>
                  </a:lnTo>
                  <a:lnTo>
                    <a:pt x="6117" y="17065"/>
                  </a:lnTo>
                  <a:lnTo>
                    <a:pt x="6117" y="21084"/>
                  </a:lnTo>
                  <a:lnTo>
                    <a:pt x="3454" y="23811"/>
                  </a:lnTo>
                  <a:lnTo>
                    <a:pt x="1" y="20328"/>
                  </a:lnTo>
                  <a:lnTo>
                    <a:pt x="1" y="30285"/>
                  </a:lnTo>
                  <a:lnTo>
                    <a:pt x="9950" y="30285"/>
                  </a:lnTo>
                  <a:lnTo>
                    <a:pt x="6474" y="26831"/>
                  </a:lnTo>
                  <a:lnTo>
                    <a:pt x="9201" y="24168"/>
                  </a:lnTo>
                  <a:lnTo>
                    <a:pt x="13220" y="24168"/>
                  </a:lnTo>
                  <a:lnTo>
                    <a:pt x="13220" y="19455"/>
                  </a:lnTo>
                  <a:lnTo>
                    <a:pt x="15140" y="17724"/>
                  </a:lnTo>
                  <a:lnTo>
                    <a:pt x="17065" y="19455"/>
                  </a:lnTo>
                  <a:lnTo>
                    <a:pt x="17065" y="24168"/>
                  </a:lnTo>
                  <a:lnTo>
                    <a:pt x="21077" y="24168"/>
                  </a:lnTo>
                  <a:lnTo>
                    <a:pt x="23798" y="26831"/>
                  </a:lnTo>
                  <a:lnTo>
                    <a:pt x="20322" y="30285"/>
                  </a:lnTo>
                  <a:lnTo>
                    <a:pt x="30283" y="30285"/>
                  </a:lnTo>
                  <a:lnTo>
                    <a:pt x="30283" y="20328"/>
                  </a:lnTo>
                  <a:lnTo>
                    <a:pt x="26824" y="23811"/>
                  </a:lnTo>
                  <a:lnTo>
                    <a:pt x="24155" y="21084"/>
                  </a:lnTo>
                  <a:lnTo>
                    <a:pt x="24155" y="17065"/>
                  </a:lnTo>
                  <a:lnTo>
                    <a:pt x="19455" y="17065"/>
                  </a:lnTo>
                  <a:lnTo>
                    <a:pt x="17724" y="15140"/>
                  </a:lnTo>
                  <a:lnTo>
                    <a:pt x="19455" y="13214"/>
                  </a:lnTo>
                  <a:lnTo>
                    <a:pt x="24155" y="13214"/>
                  </a:lnTo>
                  <a:lnTo>
                    <a:pt x="24155" y="9208"/>
                  </a:lnTo>
                  <a:lnTo>
                    <a:pt x="26824" y="6485"/>
                  </a:lnTo>
                  <a:lnTo>
                    <a:pt x="30283" y="9969"/>
                  </a:lnTo>
                  <a:lnTo>
                    <a:pt x="30283" y="1"/>
                  </a:lnTo>
                  <a:lnTo>
                    <a:pt x="20316" y="1"/>
                  </a:lnTo>
                  <a:lnTo>
                    <a:pt x="23798" y="3460"/>
                  </a:lnTo>
                  <a:lnTo>
                    <a:pt x="21077" y="6129"/>
                  </a:lnTo>
                  <a:lnTo>
                    <a:pt x="17065" y="6129"/>
                  </a:lnTo>
                  <a:lnTo>
                    <a:pt x="17065" y="10830"/>
                  </a:lnTo>
                  <a:lnTo>
                    <a:pt x="15140" y="12554"/>
                  </a:lnTo>
                  <a:lnTo>
                    <a:pt x="13220" y="10830"/>
                  </a:lnTo>
                  <a:lnTo>
                    <a:pt x="13220" y="6129"/>
                  </a:lnTo>
                  <a:lnTo>
                    <a:pt x="9201" y="6129"/>
                  </a:lnTo>
                  <a:lnTo>
                    <a:pt x="6474" y="3460"/>
                  </a:lnTo>
                  <a:lnTo>
                    <a:pt x="9962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2611" name="Google Shape;182;p2">
              <a:extLst>
                <a:ext uri="{FF2B5EF4-FFF2-40B4-BE49-F238E27FC236}">
                  <a16:creationId xmlns:a16="http://schemas.microsoft.com/office/drawing/2014/main" id="{E6A1EAFF-8D33-4501-C3A4-6EC7798C0293}"/>
                </a:ext>
              </a:extLst>
            </p:cNvPr>
            <p:cNvSpPr/>
            <p:nvPr/>
          </p:nvSpPr>
          <p:spPr>
            <a:xfrm>
              <a:off x="1443125" y="929550"/>
              <a:ext cx="307600" cy="305825"/>
            </a:xfrm>
            <a:custGeom>
              <a:avLst/>
              <a:gdLst/>
              <a:ahLst/>
              <a:cxnLst/>
              <a:rect l="l" t="t" r="r" b="b"/>
              <a:pathLst>
                <a:path w="12304" h="12233" extrusionOk="0">
                  <a:moveTo>
                    <a:pt x="6153" y="1"/>
                  </a:moveTo>
                  <a:lnTo>
                    <a:pt x="0" y="6106"/>
                  </a:lnTo>
                  <a:lnTo>
                    <a:pt x="3828" y="6106"/>
                  </a:lnTo>
                  <a:lnTo>
                    <a:pt x="3828" y="12233"/>
                  </a:lnTo>
                  <a:lnTo>
                    <a:pt x="8482" y="12233"/>
                  </a:lnTo>
                  <a:lnTo>
                    <a:pt x="8482" y="6106"/>
                  </a:lnTo>
                  <a:lnTo>
                    <a:pt x="12304" y="6106"/>
                  </a:lnTo>
                  <a:lnTo>
                    <a:pt x="6153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2612" name="Google Shape;183;p2">
              <a:extLst>
                <a:ext uri="{FF2B5EF4-FFF2-40B4-BE49-F238E27FC236}">
                  <a16:creationId xmlns:a16="http://schemas.microsoft.com/office/drawing/2014/main" id="{598CB098-FF9C-0B56-8778-B3343A047DE8}"/>
                </a:ext>
              </a:extLst>
            </p:cNvPr>
            <p:cNvSpPr/>
            <p:nvPr/>
          </p:nvSpPr>
          <p:spPr>
            <a:xfrm>
              <a:off x="1418900" y="915475"/>
              <a:ext cx="356050" cy="329900"/>
            </a:xfrm>
            <a:custGeom>
              <a:avLst/>
              <a:gdLst/>
              <a:ahLst/>
              <a:cxnLst/>
              <a:rect l="l" t="t" r="r" b="b"/>
              <a:pathLst>
                <a:path w="14242" h="13196" extrusionOk="0">
                  <a:moveTo>
                    <a:pt x="7122" y="1129"/>
                  </a:moveTo>
                  <a:lnTo>
                    <a:pt x="12298" y="6270"/>
                  </a:lnTo>
                  <a:lnTo>
                    <a:pt x="9047" y="6270"/>
                  </a:lnTo>
                  <a:lnTo>
                    <a:pt x="9047" y="12398"/>
                  </a:lnTo>
                  <a:lnTo>
                    <a:pt x="5202" y="12398"/>
                  </a:lnTo>
                  <a:lnTo>
                    <a:pt x="5202" y="6270"/>
                  </a:lnTo>
                  <a:lnTo>
                    <a:pt x="1944" y="6270"/>
                  </a:lnTo>
                  <a:lnTo>
                    <a:pt x="7122" y="1129"/>
                  </a:lnTo>
                  <a:close/>
                  <a:moveTo>
                    <a:pt x="7122" y="0"/>
                  </a:moveTo>
                  <a:lnTo>
                    <a:pt x="1" y="7073"/>
                  </a:lnTo>
                  <a:lnTo>
                    <a:pt x="4399" y="7073"/>
                  </a:lnTo>
                  <a:lnTo>
                    <a:pt x="4399" y="13195"/>
                  </a:lnTo>
                  <a:lnTo>
                    <a:pt x="9849" y="13195"/>
                  </a:lnTo>
                  <a:lnTo>
                    <a:pt x="9849" y="7073"/>
                  </a:lnTo>
                  <a:lnTo>
                    <a:pt x="14241" y="7073"/>
                  </a:lnTo>
                  <a:lnTo>
                    <a:pt x="7122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2613" name="Google Shape;184;p2">
              <a:extLst>
                <a:ext uri="{FF2B5EF4-FFF2-40B4-BE49-F238E27FC236}">
                  <a16:creationId xmlns:a16="http://schemas.microsoft.com/office/drawing/2014/main" id="{70A917FC-B9BF-98C0-875D-8842BABA7205}"/>
                </a:ext>
              </a:extLst>
            </p:cNvPr>
            <p:cNvSpPr/>
            <p:nvPr/>
          </p:nvSpPr>
          <p:spPr>
            <a:xfrm>
              <a:off x="1655175" y="1082200"/>
              <a:ext cx="172500" cy="153175"/>
            </a:xfrm>
            <a:custGeom>
              <a:avLst/>
              <a:gdLst/>
              <a:ahLst/>
              <a:cxnLst/>
              <a:rect l="l" t="t" r="r" b="b"/>
              <a:pathLst>
                <a:path w="6900" h="6127" extrusionOk="0">
                  <a:moveTo>
                    <a:pt x="0" y="0"/>
                  </a:moveTo>
                  <a:lnTo>
                    <a:pt x="0" y="6127"/>
                  </a:lnTo>
                  <a:lnTo>
                    <a:pt x="3769" y="6127"/>
                  </a:lnTo>
                  <a:lnTo>
                    <a:pt x="6900" y="3067"/>
                  </a:lnTo>
                  <a:lnTo>
                    <a:pt x="3822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2614" name="Google Shape;185;p2">
              <a:extLst>
                <a:ext uri="{FF2B5EF4-FFF2-40B4-BE49-F238E27FC236}">
                  <a16:creationId xmlns:a16="http://schemas.microsoft.com/office/drawing/2014/main" id="{E641EFB2-52EB-94D8-A051-FDEA670E9D66}"/>
                </a:ext>
              </a:extLst>
            </p:cNvPr>
            <p:cNvSpPr/>
            <p:nvPr/>
          </p:nvSpPr>
          <p:spPr>
            <a:xfrm>
              <a:off x="1645075" y="1072200"/>
              <a:ext cx="196875" cy="173175"/>
            </a:xfrm>
            <a:custGeom>
              <a:avLst/>
              <a:gdLst/>
              <a:ahLst/>
              <a:cxnLst/>
              <a:rect l="l" t="t" r="r" b="b"/>
              <a:pathLst>
                <a:path w="7875" h="6927" extrusionOk="0">
                  <a:moveTo>
                    <a:pt x="4059" y="804"/>
                  </a:moveTo>
                  <a:lnTo>
                    <a:pt x="6733" y="3460"/>
                  </a:lnTo>
                  <a:lnTo>
                    <a:pt x="4012" y="6129"/>
                  </a:lnTo>
                  <a:lnTo>
                    <a:pt x="802" y="6129"/>
                  </a:lnTo>
                  <a:lnTo>
                    <a:pt x="802" y="804"/>
                  </a:lnTo>
                  <a:close/>
                  <a:moveTo>
                    <a:pt x="0" y="1"/>
                  </a:moveTo>
                  <a:lnTo>
                    <a:pt x="0" y="6926"/>
                  </a:lnTo>
                  <a:lnTo>
                    <a:pt x="4338" y="6926"/>
                  </a:lnTo>
                  <a:lnTo>
                    <a:pt x="7875" y="3467"/>
                  </a:lnTo>
                  <a:lnTo>
                    <a:pt x="4387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2615" name="Google Shape;186;p2">
              <a:extLst>
                <a:ext uri="{FF2B5EF4-FFF2-40B4-BE49-F238E27FC236}">
                  <a16:creationId xmlns:a16="http://schemas.microsoft.com/office/drawing/2014/main" id="{77D89A46-CC8D-5801-BE27-B30F22C21577}"/>
                </a:ext>
              </a:extLst>
            </p:cNvPr>
            <p:cNvSpPr/>
            <p:nvPr/>
          </p:nvSpPr>
          <p:spPr>
            <a:xfrm>
              <a:off x="1366025" y="1082200"/>
              <a:ext cx="172800" cy="153175"/>
            </a:xfrm>
            <a:custGeom>
              <a:avLst/>
              <a:gdLst/>
              <a:ahLst/>
              <a:cxnLst/>
              <a:rect l="l" t="t" r="r" b="b"/>
              <a:pathLst>
                <a:path w="6912" h="6127" extrusionOk="0">
                  <a:moveTo>
                    <a:pt x="3084" y="0"/>
                  </a:moveTo>
                  <a:lnTo>
                    <a:pt x="0" y="3067"/>
                  </a:lnTo>
                  <a:lnTo>
                    <a:pt x="3131" y="6127"/>
                  </a:lnTo>
                  <a:lnTo>
                    <a:pt x="6912" y="6127"/>
                  </a:lnTo>
                  <a:lnTo>
                    <a:pt x="6912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2616" name="Google Shape;187;p2">
              <a:extLst>
                <a:ext uri="{FF2B5EF4-FFF2-40B4-BE49-F238E27FC236}">
                  <a16:creationId xmlns:a16="http://schemas.microsoft.com/office/drawing/2014/main" id="{CE9FB735-4031-F79F-BEC1-39AAEC7B641A}"/>
                </a:ext>
              </a:extLst>
            </p:cNvPr>
            <p:cNvSpPr/>
            <p:nvPr/>
          </p:nvSpPr>
          <p:spPr>
            <a:xfrm>
              <a:off x="1351750" y="1072200"/>
              <a:ext cx="197200" cy="173175"/>
            </a:xfrm>
            <a:custGeom>
              <a:avLst/>
              <a:gdLst/>
              <a:ahLst/>
              <a:cxnLst/>
              <a:rect l="l" t="t" r="r" b="b"/>
              <a:pathLst>
                <a:path w="7888" h="6927" extrusionOk="0">
                  <a:moveTo>
                    <a:pt x="7085" y="804"/>
                  </a:moveTo>
                  <a:lnTo>
                    <a:pt x="7085" y="6129"/>
                  </a:lnTo>
                  <a:lnTo>
                    <a:pt x="3869" y="6129"/>
                  </a:lnTo>
                  <a:lnTo>
                    <a:pt x="1142" y="3460"/>
                  </a:lnTo>
                  <a:lnTo>
                    <a:pt x="3822" y="804"/>
                  </a:lnTo>
                  <a:close/>
                  <a:moveTo>
                    <a:pt x="3496" y="1"/>
                  </a:moveTo>
                  <a:lnTo>
                    <a:pt x="1" y="3467"/>
                  </a:lnTo>
                  <a:lnTo>
                    <a:pt x="3543" y="6926"/>
                  </a:lnTo>
                  <a:lnTo>
                    <a:pt x="7888" y="6926"/>
                  </a:lnTo>
                  <a:lnTo>
                    <a:pt x="7888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2617" name="Google Shape;188;p2">
              <a:extLst>
                <a:ext uri="{FF2B5EF4-FFF2-40B4-BE49-F238E27FC236}">
                  <a16:creationId xmlns:a16="http://schemas.microsoft.com/office/drawing/2014/main" id="{DDF0B27C-0F87-C6D7-12C5-637D69344AC0}"/>
                </a:ext>
              </a:extLst>
            </p:cNvPr>
            <p:cNvSpPr/>
            <p:nvPr/>
          </p:nvSpPr>
          <p:spPr>
            <a:xfrm>
              <a:off x="1812375" y="1297200"/>
              <a:ext cx="305825" cy="307450"/>
            </a:xfrm>
            <a:custGeom>
              <a:avLst/>
              <a:gdLst/>
              <a:ahLst/>
              <a:cxnLst/>
              <a:rect l="l" t="t" r="r" b="b"/>
              <a:pathLst>
                <a:path w="12233" h="12298" extrusionOk="0">
                  <a:moveTo>
                    <a:pt x="6122" y="0"/>
                  </a:moveTo>
                  <a:lnTo>
                    <a:pt x="6122" y="3816"/>
                  </a:lnTo>
                  <a:lnTo>
                    <a:pt x="0" y="3816"/>
                  </a:lnTo>
                  <a:lnTo>
                    <a:pt x="0" y="8469"/>
                  </a:lnTo>
                  <a:lnTo>
                    <a:pt x="6122" y="8469"/>
                  </a:lnTo>
                  <a:lnTo>
                    <a:pt x="6122" y="12298"/>
                  </a:lnTo>
                  <a:lnTo>
                    <a:pt x="12232" y="6151"/>
                  </a:lnTo>
                  <a:lnTo>
                    <a:pt x="6122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2618" name="Google Shape;189;p2">
              <a:extLst>
                <a:ext uri="{FF2B5EF4-FFF2-40B4-BE49-F238E27FC236}">
                  <a16:creationId xmlns:a16="http://schemas.microsoft.com/office/drawing/2014/main" id="{49C99F49-C58F-55BB-7FDA-F7AFE5DC8805}"/>
                </a:ext>
              </a:extLst>
            </p:cNvPr>
            <p:cNvSpPr/>
            <p:nvPr/>
          </p:nvSpPr>
          <p:spPr>
            <a:xfrm>
              <a:off x="1802425" y="1272800"/>
              <a:ext cx="329875" cy="356225"/>
            </a:xfrm>
            <a:custGeom>
              <a:avLst/>
              <a:gdLst/>
              <a:ahLst/>
              <a:cxnLst/>
              <a:rect l="l" t="t" r="r" b="b"/>
              <a:pathLst>
                <a:path w="13195" h="14249" extrusionOk="0">
                  <a:moveTo>
                    <a:pt x="6924" y="1945"/>
                  </a:moveTo>
                  <a:lnTo>
                    <a:pt x="12065" y="7127"/>
                  </a:lnTo>
                  <a:lnTo>
                    <a:pt x="6924" y="12304"/>
                  </a:lnTo>
                  <a:lnTo>
                    <a:pt x="6924" y="9041"/>
                  </a:lnTo>
                  <a:lnTo>
                    <a:pt x="796" y="9041"/>
                  </a:lnTo>
                  <a:lnTo>
                    <a:pt x="796" y="5190"/>
                  </a:lnTo>
                  <a:lnTo>
                    <a:pt x="6924" y="5190"/>
                  </a:lnTo>
                  <a:lnTo>
                    <a:pt x="6924" y="1945"/>
                  </a:lnTo>
                  <a:close/>
                  <a:moveTo>
                    <a:pt x="6122" y="1"/>
                  </a:moveTo>
                  <a:lnTo>
                    <a:pt x="6122" y="4394"/>
                  </a:lnTo>
                  <a:lnTo>
                    <a:pt x="0" y="4394"/>
                  </a:lnTo>
                  <a:lnTo>
                    <a:pt x="0" y="9843"/>
                  </a:lnTo>
                  <a:lnTo>
                    <a:pt x="6122" y="9843"/>
                  </a:lnTo>
                  <a:lnTo>
                    <a:pt x="6122" y="14248"/>
                  </a:lnTo>
                  <a:lnTo>
                    <a:pt x="13195" y="7127"/>
                  </a:lnTo>
                  <a:lnTo>
                    <a:pt x="6122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2619" name="Google Shape;190;p2">
              <a:extLst>
                <a:ext uri="{FF2B5EF4-FFF2-40B4-BE49-F238E27FC236}">
                  <a16:creationId xmlns:a16="http://schemas.microsoft.com/office/drawing/2014/main" id="{909A1F33-CAF2-0CB5-069D-E8E296CF37E1}"/>
                </a:ext>
              </a:extLst>
            </p:cNvPr>
            <p:cNvSpPr/>
            <p:nvPr/>
          </p:nvSpPr>
          <p:spPr>
            <a:xfrm>
              <a:off x="1812375" y="1508925"/>
              <a:ext cx="153075" cy="172825"/>
            </a:xfrm>
            <a:custGeom>
              <a:avLst/>
              <a:gdLst/>
              <a:ahLst/>
              <a:cxnLst/>
              <a:rect l="l" t="t" r="r" b="b"/>
              <a:pathLst>
                <a:path w="6123" h="6913" extrusionOk="0">
                  <a:moveTo>
                    <a:pt x="0" y="0"/>
                  </a:moveTo>
                  <a:lnTo>
                    <a:pt x="0" y="3780"/>
                  </a:lnTo>
                  <a:lnTo>
                    <a:pt x="3061" y="6913"/>
                  </a:lnTo>
                  <a:lnTo>
                    <a:pt x="6122" y="3829"/>
                  </a:lnTo>
                  <a:lnTo>
                    <a:pt x="6122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2620" name="Google Shape;191;p2">
              <a:extLst>
                <a:ext uri="{FF2B5EF4-FFF2-40B4-BE49-F238E27FC236}">
                  <a16:creationId xmlns:a16="http://schemas.microsoft.com/office/drawing/2014/main" id="{80CC697D-18B3-2516-F68B-F0B128A2D8E6}"/>
                </a:ext>
              </a:extLst>
            </p:cNvPr>
            <p:cNvSpPr/>
            <p:nvPr/>
          </p:nvSpPr>
          <p:spPr>
            <a:xfrm>
              <a:off x="1802425" y="1498825"/>
              <a:ext cx="173125" cy="197200"/>
            </a:xfrm>
            <a:custGeom>
              <a:avLst/>
              <a:gdLst/>
              <a:ahLst/>
              <a:cxnLst/>
              <a:rect l="l" t="t" r="r" b="b"/>
              <a:pathLst>
                <a:path w="6925" h="7888" extrusionOk="0">
                  <a:moveTo>
                    <a:pt x="6122" y="802"/>
                  </a:moveTo>
                  <a:lnTo>
                    <a:pt x="6122" y="4066"/>
                  </a:lnTo>
                  <a:lnTo>
                    <a:pt x="3465" y="6746"/>
                  </a:lnTo>
                  <a:lnTo>
                    <a:pt x="796" y="4019"/>
                  </a:lnTo>
                  <a:lnTo>
                    <a:pt x="796" y="802"/>
                  </a:lnTo>
                  <a:close/>
                  <a:moveTo>
                    <a:pt x="0" y="0"/>
                  </a:moveTo>
                  <a:lnTo>
                    <a:pt x="0" y="4345"/>
                  </a:lnTo>
                  <a:lnTo>
                    <a:pt x="3459" y="7887"/>
                  </a:lnTo>
                  <a:lnTo>
                    <a:pt x="6924" y="4398"/>
                  </a:lnTo>
                  <a:lnTo>
                    <a:pt x="6924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2621" name="Google Shape;192;p2">
              <a:extLst>
                <a:ext uri="{FF2B5EF4-FFF2-40B4-BE49-F238E27FC236}">
                  <a16:creationId xmlns:a16="http://schemas.microsoft.com/office/drawing/2014/main" id="{4A52CF0C-53FC-89E3-E51C-642F015BD314}"/>
                </a:ext>
              </a:extLst>
            </p:cNvPr>
            <p:cNvSpPr/>
            <p:nvPr/>
          </p:nvSpPr>
          <p:spPr>
            <a:xfrm>
              <a:off x="1812375" y="1220050"/>
              <a:ext cx="153075" cy="172575"/>
            </a:xfrm>
            <a:custGeom>
              <a:avLst/>
              <a:gdLst/>
              <a:ahLst/>
              <a:cxnLst/>
              <a:rect l="l" t="t" r="r" b="b"/>
              <a:pathLst>
                <a:path w="6123" h="6903" extrusionOk="0">
                  <a:moveTo>
                    <a:pt x="3061" y="1"/>
                  </a:moveTo>
                  <a:lnTo>
                    <a:pt x="0" y="3133"/>
                  </a:lnTo>
                  <a:lnTo>
                    <a:pt x="0" y="6902"/>
                  </a:lnTo>
                  <a:lnTo>
                    <a:pt x="6122" y="6902"/>
                  </a:lnTo>
                  <a:lnTo>
                    <a:pt x="6122" y="3086"/>
                  </a:lnTo>
                  <a:lnTo>
                    <a:pt x="3061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2622" name="Google Shape;193;p2">
              <a:extLst>
                <a:ext uri="{FF2B5EF4-FFF2-40B4-BE49-F238E27FC236}">
                  <a16:creationId xmlns:a16="http://schemas.microsoft.com/office/drawing/2014/main" id="{278820A8-F537-E091-42F4-81D6B5987F24}"/>
                </a:ext>
              </a:extLst>
            </p:cNvPr>
            <p:cNvSpPr/>
            <p:nvPr/>
          </p:nvSpPr>
          <p:spPr>
            <a:xfrm>
              <a:off x="1802425" y="1205800"/>
              <a:ext cx="173125" cy="196750"/>
            </a:xfrm>
            <a:custGeom>
              <a:avLst/>
              <a:gdLst/>
              <a:ahLst/>
              <a:cxnLst/>
              <a:rect l="l" t="t" r="r" b="b"/>
              <a:pathLst>
                <a:path w="6925" h="7870" extrusionOk="0">
                  <a:moveTo>
                    <a:pt x="3465" y="1141"/>
                  </a:moveTo>
                  <a:lnTo>
                    <a:pt x="6122" y="3816"/>
                  </a:lnTo>
                  <a:lnTo>
                    <a:pt x="6122" y="7074"/>
                  </a:lnTo>
                  <a:lnTo>
                    <a:pt x="796" y="7074"/>
                  </a:lnTo>
                  <a:lnTo>
                    <a:pt x="796" y="3864"/>
                  </a:lnTo>
                  <a:lnTo>
                    <a:pt x="3465" y="1141"/>
                  </a:lnTo>
                  <a:close/>
                  <a:moveTo>
                    <a:pt x="3459" y="0"/>
                  </a:moveTo>
                  <a:lnTo>
                    <a:pt x="0" y="3536"/>
                  </a:lnTo>
                  <a:lnTo>
                    <a:pt x="0" y="7870"/>
                  </a:lnTo>
                  <a:lnTo>
                    <a:pt x="6924" y="7870"/>
                  </a:lnTo>
                  <a:lnTo>
                    <a:pt x="6924" y="3489"/>
                  </a:lnTo>
                  <a:lnTo>
                    <a:pt x="3459" y="0"/>
                  </a:lnTo>
                  <a:close/>
                </a:path>
              </a:pathLst>
            </a:custGeom>
            <a:solidFill>
              <a:srgbClr val="E5E4E0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2623" name="Google Shape;194;p2">
              <a:extLst>
                <a:ext uri="{FF2B5EF4-FFF2-40B4-BE49-F238E27FC236}">
                  <a16:creationId xmlns:a16="http://schemas.microsoft.com/office/drawing/2014/main" id="{94DF100F-F3D9-32EC-A845-80513E9E9A8D}"/>
                </a:ext>
              </a:extLst>
            </p:cNvPr>
            <p:cNvSpPr/>
            <p:nvPr/>
          </p:nvSpPr>
          <p:spPr>
            <a:xfrm>
              <a:off x="1075650" y="1296875"/>
              <a:ext cx="305825" cy="307925"/>
            </a:xfrm>
            <a:custGeom>
              <a:avLst/>
              <a:gdLst/>
              <a:ahLst/>
              <a:cxnLst/>
              <a:rect l="l" t="t" r="r" b="b"/>
              <a:pathLst>
                <a:path w="12233" h="12317" extrusionOk="0">
                  <a:moveTo>
                    <a:pt x="6116" y="0"/>
                  </a:moveTo>
                  <a:lnTo>
                    <a:pt x="1" y="6153"/>
                  </a:lnTo>
                  <a:lnTo>
                    <a:pt x="6116" y="12317"/>
                  </a:lnTo>
                  <a:lnTo>
                    <a:pt x="6116" y="8482"/>
                  </a:lnTo>
                  <a:lnTo>
                    <a:pt x="12233" y="8482"/>
                  </a:lnTo>
                  <a:lnTo>
                    <a:pt x="12233" y="3829"/>
                  </a:lnTo>
                  <a:lnTo>
                    <a:pt x="6116" y="3829"/>
                  </a:lnTo>
                  <a:lnTo>
                    <a:pt x="611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2624" name="Google Shape;195;p2">
              <a:extLst>
                <a:ext uri="{FF2B5EF4-FFF2-40B4-BE49-F238E27FC236}">
                  <a16:creationId xmlns:a16="http://schemas.microsoft.com/office/drawing/2014/main" id="{6FE6A9BE-A95D-3966-93F7-AA96F4B0F1A7}"/>
                </a:ext>
              </a:extLst>
            </p:cNvPr>
            <p:cNvSpPr/>
            <p:nvPr/>
          </p:nvSpPr>
          <p:spPr>
            <a:xfrm>
              <a:off x="1061550" y="1272525"/>
              <a:ext cx="329875" cy="356625"/>
            </a:xfrm>
            <a:custGeom>
              <a:avLst/>
              <a:gdLst/>
              <a:ahLst/>
              <a:cxnLst/>
              <a:rect l="l" t="t" r="r" b="b"/>
              <a:pathLst>
                <a:path w="13195" h="14265" extrusionOk="0">
                  <a:moveTo>
                    <a:pt x="6277" y="1944"/>
                  </a:moveTo>
                  <a:lnTo>
                    <a:pt x="6277" y="5201"/>
                  </a:lnTo>
                  <a:lnTo>
                    <a:pt x="12393" y="5201"/>
                  </a:lnTo>
                  <a:lnTo>
                    <a:pt x="12393" y="9052"/>
                  </a:lnTo>
                  <a:lnTo>
                    <a:pt x="6277" y="9052"/>
                  </a:lnTo>
                  <a:lnTo>
                    <a:pt x="6277" y="12315"/>
                  </a:lnTo>
                  <a:lnTo>
                    <a:pt x="1130" y="7127"/>
                  </a:lnTo>
                  <a:lnTo>
                    <a:pt x="6277" y="1944"/>
                  </a:lnTo>
                  <a:close/>
                  <a:moveTo>
                    <a:pt x="7080" y="0"/>
                  </a:moveTo>
                  <a:lnTo>
                    <a:pt x="0" y="7127"/>
                  </a:lnTo>
                  <a:lnTo>
                    <a:pt x="7080" y="14265"/>
                  </a:lnTo>
                  <a:lnTo>
                    <a:pt x="7080" y="9854"/>
                  </a:lnTo>
                  <a:lnTo>
                    <a:pt x="13195" y="9854"/>
                  </a:lnTo>
                  <a:lnTo>
                    <a:pt x="13195" y="4405"/>
                  </a:lnTo>
                  <a:lnTo>
                    <a:pt x="7080" y="4405"/>
                  </a:lnTo>
                  <a:lnTo>
                    <a:pt x="7080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2625" name="Google Shape;196;p2">
              <a:extLst>
                <a:ext uri="{FF2B5EF4-FFF2-40B4-BE49-F238E27FC236}">
                  <a16:creationId xmlns:a16="http://schemas.microsoft.com/office/drawing/2014/main" id="{A776E5F9-6E50-373D-B558-0C8819705F0C}"/>
                </a:ext>
              </a:extLst>
            </p:cNvPr>
            <p:cNvSpPr/>
            <p:nvPr/>
          </p:nvSpPr>
          <p:spPr>
            <a:xfrm>
              <a:off x="1228550" y="1508925"/>
              <a:ext cx="152925" cy="172825"/>
            </a:xfrm>
            <a:custGeom>
              <a:avLst/>
              <a:gdLst/>
              <a:ahLst/>
              <a:cxnLst/>
              <a:rect l="l" t="t" r="r" b="b"/>
              <a:pathLst>
                <a:path w="6117" h="6913" extrusionOk="0">
                  <a:moveTo>
                    <a:pt x="0" y="0"/>
                  </a:moveTo>
                  <a:lnTo>
                    <a:pt x="0" y="3835"/>
                  </a:lnTo>
                  <a:lnTo>
                    <a:pt x="3050" y="6913"/>
                  </a:lnTo>
                  <a:lnTo>
                    <a:pt x="6117" y="3780"/>
                  </a:lnTo>
                  <a:lnTo>
                    <a:pt x="6117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2626" name="Google Shape;197;p2">
              <a:extLst>
                <a:ext uri="{FF2B5EF4-FFF2-40B4-BE49-F238E27FC236}">
                  <a16:creationId xmlns:a16="http://schemas.microsoft.com/office/drawing/2014/main" id="{F8FCB682-F635-AA5B-5772-954CB42C06AD}"/>
                </a:ext>
              </a:extLst>
            </p:cNvPr>
            <p:cNvSpPr/>
            <p:nvPr/>
          </p:nvSpPr>
          <p:spPr>
            <a:xfrm>
              <a:off x="1218450" y="1498825"/>
              <a:ext cx="172975" cy="197200"/>
            </a:xfrm>
            <a:custGeom>
              <a:avLst/>
              <a:gdLst/>
              <a:ahLst/>
              <a:cxnLst/>
              <a:rect l="l" t="t" r="r" b="b"/>
              <a:pathLst>
                <a:path w="6919" h="7888" extrusionOk="0">
                  <a:moveTo>
                    <a:pt x="6117" y="802"/>
                  </a:moveTo>
                  <a:lnTo>
                    <a:pt x="6117" y="4019"/>
                  </a:lnTo>
                  <a:lnTo>
                    <a:pt x="3454" y="6746"/>
                  </a:lnTo>
                  <a:lnTo>
                    <a:pt x="804" y="4072"/>
                  </a:lnTo>
                  <a:lnTo>
                    <a:pt x="804" y="802"/>
                  </a:lnTo>
                  <a:close/>
                  <a:moveTo>
                    <a:pt x="1" y="0"/>
                  </a:moveTo>
                  <a:lnTo>
                    <a:pt x="1" y="4404"/>
                  </a:lnTo>
                  <a:lnTo>
                    <a:pt x="3460" y="7887"/>
                  </a:lnTo>
                  <a:lnTo>
                    <a:pt x="6919" y="4345"/>
                  </a:lnTo>
                  <a:lnTo>
                    <a:pt x="6919" y="0"/>
                  </a:lnTo>
                  <a:close/>
                </a:path>
              </a:pathLst>
            </a:custGeom>
            <a:solidFill>
              <a:srgbClr val="E5E4E0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2627" name="Google Shape;198;p2">
              <a:extLst>
                <a:ext uri="{FF2B5EF4-FFF2-40B4-BE49-F238E27FC236}">
                  <a16:creationId xmlns:a16="http://schemas.microsoft.com/office/drawing/2014/main" id="{257B3E58-8CBA-D59C-D0C3-572F55EF8D93}"/>
                </a:ext>
              </a:extLst>
            </p:cNvPr>
            <p:cNvSpPr/>
            <p:nvPr/>
          </p:nvSpPr>
          <p:spPr>
            <a:xfrm>
              <a:off x="1228550" y="1220050"/>
              <a:ext cx="152925" cy="172575"/>
            </a:xfrm>
            <a:custGeom>
              <a:avLst/>
              <a:gdLst/>
              <a:ahLst/>
              <a:cxnLst/>
              <a:rect l="l" t="t" r="r" b="b"/>
              <a:pathLst>
                <a:path w="6117" h="6903" extrusionOk="0">
                  <a:moveTo>
                    <a:pt x="3050" y="1"/>
                  </a:moveTo>
                  <a:lnTo>
                    <a:pt x="0" y="3073"/>
                  </a:lnTo>
                  <a:lnTo>
                    <a:pt x="0" y="6902"/>
                  </a:lnTo>
                  <a:lnTo>
                    <a:pt x="6117" y="6902"/>
                  </a:lnTo>
                  <a:lnTo>
                    <a:pt x="6117" y="3133"/>
                  </a:lnTo>
                  <a:lnTo>
                    <a:pt x="3050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2628" name="Google Shape;199;p2">
              <a:extLst>
                <a:ext uri="{FF2B5EF4-FFF2-40B4-BE49-F238E27FC236}">
                  <a16:creationId xmlns:a16="http://schemas.microsoft.com/office/drawing/2014/main" id="{0BA47A16-56A6-53DF-C7D6-C88A2C496C1A}"/>
                </a:ext>
              </a:extLst>
            </p:cNvPr>
            <p:cNvSpPr/>
            <p:nvPr/>
          </p:nvSpPr>
          <p:spPr>
            <a:xfrm>
              <a:off x="1218450" y="1205800"/>
              <a:ext cx="172975" cy="196750"/>
            </a:xfrm>
            <a:custGeom>
              <a:avLst/>
              <a:gdLst/>
              <a:ahLst/>
              <a:cxnLst/>
              <a:rect l="l" t="t" r="r" b="b"/>
              <a:pathLst>
                <a:path w="6919" h="7870" extrusionOk="0">
                  <a:moveTo>
                    <a:pt x="3454" y="1141"/>
                  </a:moveTo>
                  <a:lnTo>
                    <a:pt x="6117" y="3864"/>
                  </a:lnTo>
                  <a:lnTo>
                    <a:pt x="6117" y="7074"/>
                  </a:lnTo>
                  <a:lnTo>
                    <a:pt x="804" y="7074"/>
                  </a:lnTo>
                  <a:lnTo>
                    <a:pt x="804" y="3810"/>
                  </a:lnTo>
                  <a:lnTo>
                    <a:pt x="3454" y="1141"/>
                  </a:lnTo>
                  <a:close/>
                  <a:moveTo>
                    <a:pt x="3460" y="0"/>
                  </a:moveTo>
                  <a:lnTo>
                    <a:pt x="1" y="3478"/>
                  </a:lnTo>
                  <a:lnTo>
                    <a:pt x="1" y="7870"/>
                  </a:lnTo>
                  <a:lnTo>
                    <a:pt x="6919" y="7870"/>
                  </a:lnTo>
                  <a:lnTo>
                    <a:pt x="6919" y="3536"/>
                  </a:lnTo>
                  <a:lnTo>
                    <a:pt x="3460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2629" name="Google Shape;200;p2">
              <a:extLst>
                <a:ext uri="{FF2B5EF4-FFF2-40B4-BE49-F238E27FC236}">
                  <a16:creationId xmlns:a16="http://schemas.microsoft.com/office/drawing/2014/main" id="{971FAB7E-DC88-35D5-5408-7E85691CE780}"/>
                </a:ext>
              </a:extLst>
            </p:cNvPr>
            <p:cNvSpPr/>
            <p:nvPr/>
          </p:nvSpPr>
          <p:spPr>
            <a:xfrm>
              <a:off x="1442825" y="1666300"/>
              <a:ext cx="308050" cy="305825"/>
            </a:xfrm>
            <a:custGeom>
              <a:avLst/>
              <a:gdLst/>
              <a:ahLst/>
              <a:cxnLst/>
              <a:rect l="l" t="t" r="r" b="b"/>
              <a:pathLst>
                <a:path w="12322" h="12233" extrusionOk="0">
                  <a:moveTo>
                    <a:pt x="3840" y="0"/>
                  </a:moveTo>
                  <a:lnTo>
                    <a:pt x="3840" y="6115"/>
                  </a:lnTo>
                  <a:lnTo>
                    <a:pt x="1" y="6115"/>
                  </a:lnTo>
                  <a:lnTo>
                    <a:pt x="6158" y="12232"/>
                  </a:lnTo>
                  <a:lnTo>
                    <a:pt x="12321" y="6115"/>
                  </a:lnTo>
                  <a:lnTo>
                    <a:pt x="8494" y="6115"/>
                  </a:lnTo>
                  <a:lnTo>
                    <a:pt x="8494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2630" name="Google Shape;201;p2">
              <a:extLst>
                <a:ext uri="{FF2B5EF4-FFF2-40B4-BE49-F238E27FC236}">
                  <a16:creationId xmlns:a16="http://schemas.microsoft.com/office/drawing/2014/main" id="{3AD90EB6-D3CF-2F93-B098-001FB82B4805}"/>
                </a:ext>
              </a:extLst>
            </p:cNvPr>
            <p:cNvSpPr/>
            <p:nvPr/>
          </p:nvSpPr>
          <p:spPr>
            <a:xfrm>
              <a:off x="1418625" y="1656350"/>
              <a:ext cx="356450" cy="329900"/>
            </a:xfrm>
            <a:custGeom>
              <a:avLst/>
              <a:gdLst/>
              <a:ahLst/>
              <a:cxnLst/>
              <a:rect l="l" t="t" r="r" b="b"/>
              <a:pathLst>
                <a:path w="14258" h="13196" extrusionOk="0">
                  <a:moveTo>
                    <a:pt x="9058" y="802"/>
                  </a:moveTo>
                  <a:lnTo>
                    <a:pt x="9058" y="6919"/>
                  </a:lnTo>
                  <a:lnTo>
                    <a:pt x="12315" y="6919"/>
                  </a:lnTo>
                  <a:lnTo>
                    <a:pt x="7126" y="12065"/>
                  </a:lnTo>
                  <a:lnTo>
                    <a:pt x="1943" y="6919"/>
                  </a:lnTo>
                  <a:lnTo>
                    <a:pt x="5213" y="6919"/>
                  </a:lnTo>
                  <a:lnTo>
                    <a:pt x="5213" y="802"/>
                  </a:lnTo>
                  <a:close/>
                  <a:moveTo>
                    <a:pt x="4410" y="0"/>
                  </a:moveTo>
                  <a:lnTo>
                    <a:pt x="4410" y="6115"/>
                  </a:lnTo>
                  <a:lnTo>
                    <a:pt x="0" y="6115"/>
                  </a:lnTo>
                  <a:lnTo>
                    <a:pt x="7126" y="13195"/>
                  </a:lnTo>
                  <a:lnTo>
                    <a:pt x="14258" y="6115"/>
                  </a:lnTo>
                  <a:lnTo>
                    <a:pt x="9860" y="6115"/>
                  </a:lnTo>
                  <a:lnTo>
                    <a:pt x="9860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2631" name="Google Shape;202;p2">
              <a:extLst>
                <a:ext uri="{FF2B5EF4-FFF2-40B4-BE49-F238E27FC236}">
                  <a16:creationId xmlns:a16="http://schemas.microsoft.com/office/drawing/2014/main" id="{05BD9363-162A-4E4A-0403-5DC3DD1A9C2F}"/>
                </a:ext>
              </a:extLst>
            </p:cNvPr>
            <p:cNvSpPr/>
            <p:nvPr/>
          </p:nvSpPr>
          <p:spPr>
            <a:xfrm>
              <a:off x="1366025" y="1666300"/>
              <a:ext cx="172800" cy="152900"/>
            </a:xfrm>
            <a:custGeom>
              <a:avLst/>
              <a:gdLst/>
              <a:ahLst/>
              <a:cxnLst/>
              <a:rect l="l" t="t" r="r" b="b"/>
              <a:pathLst>
                <a:path w="6912" h="6116" extrusionOk="0">
                  <a:moveTo>
                    <a:pt x="3131" y="0"/>
                  </a:moveTo>
                  <a:lnTo>
                    <a:pt x="0" y="3067"/>
                  </a:lnTo>
                  <a:lnTo>
                    <a:pt x="3073" y="6115"/>
                  </a:lnTo>
                  <a:lnTo>
                    <a:pt x="6912" y="6115"/>
                  </a:lnTo>
                  <a:lnTo>
                    <a:pt x="6912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2632" name="Google Shape;203;p2">
              <a:extLst>
                <a:ext uri="{FF2B5EF4-FFF2-40B4-BE49-F238E27FC236}">
                  <a16:creationId xmlns:a16="http://schemas.microsoft.com/office/drawing/2014/main" id="{3C74D659-26E2-4705-4F22-C29F5847C61E}"/>
                </a:ext>
              </a:extLst>
            </p:cNvPr>
            <p:cNvSpPr/>
            <p:nvPr/>
          </p:nvSpPr>
          <p:spPr>
            <a:xfrm>
              <a:off x="1351750" y="1656350"/>
              <a:ext cx="197200" cy="172975"/>
            </a:xfrm>
            <a:custGeom>
              <a:avLst/>
              <a:gdLst/>
              <a:ahLst/>
              <a:cxnLst/>
              <a:rect l="l" t="t" r="r" b="b"/>
              <a:pathLst>
                <a:path w="7888" h="6919" extrusionOk="0">
                  <a:moveTo>
                    <a:pt x="7085" y="802"/>
                  </a:moveTo>
                  <a:lnTo>
                    <a:pt x="7085" y="6115"/>
                  </a:lnTo>
                  <a:lnTo>
                    <a:pt x="3809" y="6115"/>
                  </a:lnTo>
                  <a:lnTo>
                    <a:pt x="1142" y="3465"/>
                  </a:lnTo>
                  <a:lnTo>
                    <a:pt x="3869" y="802"/>
                  </a:lnTo>
                  <a:close/>
                  <a:moveTo>
                    <a:pt x="3543" y="0"/>
                  </a:moveTo>
                  <a:lnTo>
                    <a:pt x="1" y="3459"/>
                  </a:lnTo>
                  <a:lnTo>
                    <a:pt x="3477" y="6919"/>
                  </a:lnTo>
                  <a:lnTo>
                    <a:pt x="7888" y="6919"/>
                  </a:lnTo>
                  <a:lnTo>
                    <a:pt x="7888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2633" name="Google Shape;204;p2">
              <a:extLst>
                <a:ext uri="{FF2B5EF4-FFF2-40B4-BE49-F238E27FC236}">
                  <a16:creationId xmlns:a16="http://schemas.microsoft.com/office/drawing/2014/main" id="{EE3F733A-CD8C-4169-63C7-986A7118CB8C}"/>
                </a:ext>
              </a:extLst>
            </p:cNvPr>
            <p:cNvSpPr/>
            <p:nvPr/>
          </p:nvSpPr>
          <p:spPr>
            <a:xfrm>
              <a:off x="1655175" y="1666300"/>
              <a:ext cx="172500" cy="152900"/>
            </a:xfrm>
            <a:custGeom>
              <a:avLst/>
              <a:gdLst/>
              <a:ahLst/>
              <a:cxnLst/>
              <a:rect l="l" t="t" r="r" b="b"/>
              <a:pathLst>
                <a:path w="6900" h="6116" extrusionOk="0">
                  <a:moveTo>
                    <a:pt x="0" y="0"/>
                  </a:moveTo>
                  <a:lnTo>
                    <a:pt x="0" y="6115"/>
                  </a:lnTo>
                  <a:lnTo>
                    <a:pt x="3827" y="6115"/>
                  </a:lnTo>
                  <a:lnTo>
                    <a:pt x="6900" y="3067"/>
                  </a:lnTo>
                  <a:lnTo>
                    <a:pt x="3769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2634" name="Google Shape;205;p2">
              <a:extLst>
                <a:ext uri="{FF2B5EF4-FFF2-40B4-BE49-F238E27FC236}">
                  <a16:creationId xmlns:a16="http://schemas.microsoft.com/office/drawing/2014/main" id="{233FFFC9-2B5A-2F77-E7C9-1A9711144076}"/>
                </a:ext>
              </a:extLst>
            </p:cNvPr>
            <p:cNvSpPr/>
            <p:nvPr/>
          </p:nvSpPr>
          <p:spPr>
            <a:xfrm>
              <a:off x="1645075" y="1656350"/>
              <a:ext cx="196875" cy="172975"/>
            </a:xfrm>
            <a:custGeom>
              <a:avLst/>
              <a:gdLst/>
              <a:ahLst/>
              <a:cxnLst/>
              <a:rect l="l" t="t" r="r" b="b"/>
              <a:pathLst>
                <a:path w="7875" h="6919" extrusionOk="0">
                  <a:moveTo>
                    <a:pt x="4012" y="802"/>
                  </a:moveTo>
                  <a:lnTo>
                    <a:pt x="6733" y="3465"/>
                  </a:lnTo>
                  <a:lnTo>
                    <a:pt x="4066" y="6115"/>
                  </a:lnTo>
                  <a:lnTo>
                    <a:pt x="802" y="6115"/>
                  </a:lnTo>
                  <a:lnTo>
                    <a:pt x="802" y="802"/>
                  </a:lnTo>
                  <a:close/>
                  <a:moveTo>
                    <a:pt x="0" y="0"/>
                  </a:moveTo>
                  <a:lnTo>
                    <a:pt x="0" y="6919"/>
                  </a:lnTo>
                  <a:lnTo>
                    <a:pt x="4398" y="6919"/>
                  </a:lnTo>
                  <a:lnTo>
                    <a:pt x="7875" y="3459"/>
                  </a:lnTo>
                  <a:lnTo>
                    <a:pt x="4338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</p:grpSp>
      <p:pic>
        <p:nvPicPr>
          <p:cNvPr id="2638" name="Picture 2637">
            <a:extLst>
              <a:ext uri="{FF2B5EF4-FFF2-40B4-BE49-F238E27FC236}">
                <a16:creationId xmlns:a16="http://schemas.microsoft.com/office/drawing/2014/main" id="{3D9C9DEA-F4FD-2D48-F78C-5286250DA31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24159" y="1174044"/>
            <a:ext cx="3895682" cy="3241829"/>
          </a:xfrm>
          <a:prstGeom prst="rect">
            <a:avLst/>
          </a:prstGeom>
        </p:spPr>
      </p:pic>
      <p:pic>
        <p:nvPicPr>
          <p:cNvPr id="202" name="Picture 201">
            <a:extLst>
              <a:ext uri="{FF2B5EF4-FFF2-40B4-BE49-F238E27FC236}">
                <a16:creationId xmlns:a16="http://schemas.microsoft.com/office/drawing/2014/main" id="{030DC429-04E6-446F-9FAD-814E4294CCFB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</a:blip>
          <a:srcRect l="10363" t="18402" r="13381" b="20870"/>
          <a:stretch/>
        </p:blipFill>
        <p:spPr>
          <a:xfrm>
            <a:off x="-23108" y="-71662"/>
            <a:ext cx="1650946" cy="1940699"/>
          </a:xfrm>
          <a:prstGeom prst="rect">
            <a:avLst/>
          </a:prstGeom>
        </p:spPr>
      </p:pic>
      <p:grpSp>
        <p:nvGrpSpPr>
          <p:cNvPr id="2" name="Google Shape;9;p2">
            <a:extLst>
              <a:ext uri="{FF2B5EF4-FFF2-40B4-BE49-F238E27FC236}">
                <a16:creationId xmlns:a16="http://schemas.microsoft.com/office/drawing/2014/main" id="{0BDE5298-0039-B188-0C6A-AA71DD962ED6}"/>
              </a:ext>
            </a:extLst>
          </p:cNvPr>
          <p:cNvGrpSpPr/>
          <p:nvPr/>
        </p:nvGrpSpPr>
        <p:grpSpPr>
          <a:xfrm>
            <a:off x="1839647" y="337227"/>
            <a:ext cx="716720" cy="716830"/>
            <a:chOff x="940300" y="793900"/>
            <a:chExt cx="1313400" cy="1313600"/>
          </a:xfrm>
        </p:grpSpPr>
        <p:sp>
          <p:nvSpPr>
            <p:cNvPr id="3" name="Google Shape;10;p2">
              <a:extLst>
                <a:ext uri="{FF2B5EF4-FFF2-40B4-BE49-F238E27FC236}">
                  <a16:creationId xmlns:a16="http://schemas.microsoft.com/office/drawing/2014/main" id="{9872A106-B05C-0420-2BC7-40E6BB43D92C}"/>
                </a:ext>
              </a:extLst>
            </p:cNvPr>
            <p:cNvSpPr/>
            <p:nvPr/>
          </p:nvSpPr>
          <p:spPr>
            <a:xfrm>
              <a:off x="1381450" y="1392600"/>
              <a:ext cx="164375" cy="116350"/>
            </a:xfrm>
            <a:custGeom>
              <a:avLst/>
              <a:gdLst/>
              <a:ahLst/>
              <a:cxnLst/>
              <a:rect l="l" t="t" r="r" b="b"/>
              <a:pathLst>
                <a:path w="6575" h="4654" extrusionOk="0">
                  <a:moveTo>
                    <a:pt x="1" y="0"/>
                  </a:moveTo>
                  <a:lnTo>
                    <a:pt x="1" y="4653"/>
                  </a:lnTo>
                  <a:lnTo>
                    <a:pt x="4489" y="4653"/>
                  </a:lnTo>
                  <a:lnTo>
                    <a:pt x="6574" y="2324"/>
                  </a:lnTo>
                  <a:lnTo>
                    <a:pt x="4489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4" name="Google Shape;11;p2">
              <a:extLst>
                <a:ext uri="{FF2B5EF4-FFF2-40B4-BE49-F238E27FC236}">
                  <a16:creationId xmlns:a16="http://schemas.microsoft.com/office/drawing/2014/main" id="{3F86097B-F14A-0A13-151C-7BF02CCD1549}"/>
                </a:ext>
              </a:extLst>
            </p:cNvPr>
            <p:cNvSpPr/>
            <p:nvPr/>
          </p:nvSpPr>
          <p:spPr>
            <a:xfrm>
              <a:off x="1371375" y="1382650"/>
              <a:ext cx="187950" cy="136250"/>
            </a:xfrm>
            <a:custGeom>
              <a:avLst/>
              <a:gdLst/>
              <a:ahLst/>
              <a:cxnLst/>
              <a:rect l="l" t="t" r="r" b="b"/>
              <a:pathLst>
                <a:path w="7518" h="5450" extrusionOk="0">
                  <a:moveTo>
                    <a:pt x="4713" y="796"/>
                  </a:moveTo>
                  <a:lnTo>
                    <a:pt x="6442" y="2722"/>
                  </a:lnTo>
                  <a:lnTo>
                    <a:pt x="4713" y="4647"/>
                  </a:lnTo>
                  <a:lnTo>
                    <a:pt x="802" y="4647"/>
                  </a:lnTo>
                  <a:lnTo>
                    <a:pt x="802" y="796"/>
                  </a:lnTo>
                  <a:close/>
                  <a:moveTo>
                    <a:pt x="0" y="0"/>
                  </a:moveTo>
                  <a:lnTo>
                    <a:pt x="0" y="5449"/>
                  </a:lnTo>
                  <a:lnTo>
                    <a:pt x="5070" y="5449"/>
                  </a:lnTo>
                  <a:lnTo>
                    <a:pt x="7518" y="2722"/>
                  </a:lnTo>
                  <a:lnTo>
                    <a:pt x="5070" y="0"/>
                  </a:lnTo>
                  <a:close/>
                </a:path>
              </a:pathLst>
            </a:custGeom>
            <a:solidFill>
              <a:srgbClr val="E5E4E0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5" name="Google Shape;12;p2">
              <a:extLst>
                <a:ext uri="{FF2B5EF4-FFF2-40B4-BE49-F238E27FC236}">
                  <a16:creationId xmlns:a16="http://schemas.microsoft.com/office/drawing/2014/main" id="{CD53E7C7-854E-1D96-9F6F-5A1FF42D3ED4}"/>
                </a:ext>
              </a:extLst>
            </p:cNvPr>
            <p:cNvSpPr/>
            <p:nvPr/>
          </p:nvSpPr>
          <p:spPr>
            <a:xfrm>
              <a:off x="1538800" y="1501925"/>
              <a:ext cx="116400" cy="164400"/>
            </a:xfrm>
            <a:custGeom>
              <a:avLst/>
              <a:gdLst/>
              <a:ahLst/>
              <a:cxnLst/>
              <a:rect l="l" t="t" r="r" b="b"/>
              <a:pathLst>
                <a:path w="4656" h="6576" extrusionOk="0">
                  <a:moveTo>
                    <a:pt x="2326" y="1"/>
                  </a:moveTo>
                  <a:lnTo>
                    <a:pt x="1" y="2087"/>
                  </a:lnTo>
                  <a:lnTo>
                    <a:pt x="1" y="6575"/>
                  </a:lnTo>
                  <a:lnTo>
                    <a:pt x="4655" y="6575"/>
                  </a:lnTo>
                  <a:lnTo>
                    <a:pt x="4655" y="2087"/>
                  </a:lnTo>
                  <a:lnTo>
                    <a:pt x="2326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6" name="Google Shape;13;p2">
              <a:extLst>
                <a:ext uri="{FF2B5EF4-FFF2-40B4-BE49-F238E27FC236}">
                  <a16:creationId xmlns:a16="http://schemas.microsoft.com/office/drawing/2014/main" id="{757A51DE-DA2F-265D-ED64-359DB5D82574}"/>
                </a:ext>
              </a:extLst>
            </p:cNvPr>
            <p:cNvSpPr/>
            <p:nvPr/>
          </p:nvSpPr>
          <p:spPr>
            <a:xfrm>
              <a:off x="1528850" y="1488400"/>
              <a:ext cx="136300" cy="188000"/>
            </a:xfrm>
            <a:custGeom>
              <a:avLst/>
              <a:gdLst/>
              <a:ahLst/>
              <a:cxnLst/>
              <a:rect l="l" t="t" r="r" b="b"/>
              <a:pathLst>
                <a:path w="5452" h="7520" extrusionOk="0">
                  <a:moveTo>
                    <a:pt x="2724" y="1076"/>
                  </a:moveTo>
                  <a:lnTo>
                    <a:pt x="4649" y="2807"/>
                  </a:lnTo>
                  <a:lnTo>
                    <a:pt x="4649" y="6718"/>
                  </a:lnTo>
                  <a:lnTo>
                    <a:pt x="804" y="6718"/>
                  </a:lnTo>
                  <a:lnTo>
                    <a:pt x="804" y="2807"/>
                  </a:lnTo>
                  <a:lnTo>
                    <a:pt x="2724" y="1076"/>
                  </a:lnTo>
                  <a:close/>
                  <a:moveTo>
                    <a:pt x="2724" y="1"/>
                  </a:moveTo>
                  <a:lnTo>
                    <a:pt x="1" y="2450"/>
                  </a:lnTo>
                  <a:lnTo>
                    <a:pt x="1" y="7520"/>
                  </a:lnTo>
                  <a:lnTo>
                    <a:pt x="5451" y="7520"/>
                  </a:lnTo>
                  <a:lnTo>
                    <a:pt x="5451" y="2450"/>
                  </a:lnTo>
                  <a:lnTo>
                    <a:pt x="2724" y="1"/>
                  </a:lnTo>
                  <a:close/>
                </a:path>
              </a:pathLst>
            </a:custGeom>
            <a:solidFill>
              <a:srgbClr val="E5E4E0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7" name="Google Shape;14;p2">
              <a:extLst>
                <a:ext uri="{FF2B5EF4-FFF2-40B4-BE49-F238E27FC236}">
                  <a16:creationId xmlns:a16="http://schemas.microsoft.com/office/drawing/2014/main" id="{EEC78014-53BF-D6F8-47A5-BFC39FA2F165}"/>
                </a:ext>
              </a:extLst>
            </p:cNvPr>
            <p:cNvSpPr/>
            <p:nvPr/>
          </p:nvSpPr>
          <p:spPr>
            <a:xfrm>
              <a:off x="954400" y="808175"/>
              <a:ext cx="1285175" cy="1285200"/>
            </a:xfrm>
            <a:custGeom>
              <a:avLst/>
              <a:gdLst/>
              <a:ahLst/>
              <a:cxnLst/>
              <a:rect l="l" t="t" r="r" b="b"/>
              <a:pathLst>
                <a:path w="51407" h="51408" extrusionOk="0">
                  <a:moveTo>
                    <a:pt x="25702" y="4856"/>
                  </a:moveTo>
                  <a:lnTo>
                    <a:pt x="31853" y="10961"/>
                  </a:lnTo>
                  <a:lnTo>
                    <a:pt x="40441" y="10961"/>
                  </a:lnTo>
                  <a:lnTo>
                    <a:pt x="40441" y="19561"/>
                  </a:lnTo>
                  <a:lnTo>
                    <a:pt x="46551" y="25712"/>
                  </a:lnTo>
                  <a:lnTo>
                    <a:pt x="40441" y="31859"/>
                  </a:lnTo>
                  <a:lnTo>
                    <a:pt x="40441" y="40440"/>
                  </a:lnTo>
                  <a:lnTo>
                    <a:pt x="31858" y="40440"/>
                  </a:lnTo>
                  <a:lnTo>
                    <a:pt x="25695" y="46557"/>
                  </a:lnTo>
                  <a:lnTo>
                    <a:pt x="19538" y="40440"/>
                  </a:lnTo>
                  <a:lnTo>
                    <a:pt x="10966" y="40440"/>
                  </a:lnTo>
                  <a:lnTo>
                    <a:pt x="10966" y="31865"/>
                  </a:lnTo>
                  <a:lnTo>
                    <a:pt x="4851" y="25701"/>
                  </a:lnTo>
                  <a:lnTo>
                    <a:pt x="10966" y="19548"/>
                  </a:lnTo>
                  <a:lnTo>
                    <a:pt x="10966" y="10961"/>
                  </a:lnTo>
                  <a:lnTo>
                    <a:pt x="19549" y="10961"/>
                  </a:lnTo>
                  <a:lnTo>
                    <a:pt x="25702" y="4856"/>
                  </a:lnTo>
                  <a:close/>
                  <a:moveTo>
                    <a:pt x="25702" y="0"/>
                  </a:moveTo>
                  <a:lnTo>
                    <a:pt x="18177" y="7525"/>
                  </a:lnTo>
                  <a:lnTo>
                    <a:pt x="7531" y="7525"/>
                  </a:lnTo>
                  <a:lnTo>
                    <a:pt x="7531" y="18176"/>
                  </a:lnTo>
                  <a:lnTo>
                    <a:pt x="1" y="25701"/>
                  </a:lnTo>
                  <a:lnTo>
                    <a:pt x="7531" y="33231"/>
                  </a:lnTo>
                  <a:lnTo>
                    <a:pt x="7531" y="43877"/>
                  </a:lnTo>
                  <a:lnTo>
                    <a:pt x="18177" y="43877"/>
                  </a:lnTo>
                  <a:lnTo>
                    <a:pt x="25702" y="51407"/>
                  </a:lnTo>
                  <a:lnTo>
                    <a:pt x="33232" y="43877"/>
                  </a:lnTo>
                  <a:lnTo>
                    <a:pt x="43876" y="43877"/>
                  </a:lnTo>
                  <a:lnTo>
                    <a:pt x="43876" y="33231"/>
                  </a:lnTo>
                  <a:lnTo>
                    <a:pt x="51407" y="25701"/>
                  </a:lnTo>
                  <a:lnTo>
                    <a:pt x="43876" y="18176"/>
                  </a:lnTo>
                  <a:lnTo>
                    <a:pt x="43876" y="7525"/>
                  </a:lnTo>
                  <a:lnTo>
                    <a:pt x="33232" y="7525"/>
                  </a:lnTo>
                  <a:lnTo>
                    <a:pt x="25702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8" name="Google Shape;15;p2">
              <a:extLst>
                <a:ext uri="{FF2B5EF4-FFF2-40B4-BE49-F238E27FC236}">
                  <a16:creationId xmlns:a16="http://schemas.microsoft.com/office/drawing/2014/main" id="{E422C8D1-A1AE-7B92-6597-70B9CB2A439B}"/>
                </a:ext>
              </a:extLst>
            </p:cNvPr>
            <p:cNvSpPr/>
            <p:nvPr/>
          </p:nvSpPr>
          <p:spPr>
            <a:xfrm>
              <a:off x="940300" y="793900"/>
              <a:ext cx="1313400" cy="1313600"/>
            </a:xfrm>
            <a:custGeom>
              <a:avLst/>
              <a:gdLst/>
              <a:ahLst/>
              <a:cxnLst/>
              <a:rect l="l" t="t" r="r" b="b"/>
              <a:pathLst>
                <a:path w="52536" h="52544" extrusionOk="0">
                  <a:moveTo>
                    <a:pt x="26266" y="5992"/>
                  </a:moveTo>
                  <a:lnTo>
                    <a:pt x="32250" y="11936"/>
                  </a:lnTo>
                  <a:lnTo>
                    <a:pt x="40607" y="11936"/>
                  </a:lnTo>
                  <a:lnTo>
                    <a:pt x="40607" y="20292"/>
                  </a:lnTo>
                  <a:lnTo>
                    <a:pt x="46550" y="26283"/>
                  </a:lnTo>
                  <a:lnTo>
                    <a:pt x="40607" y="32263"/>
                  </a:lnTo>
                  <a:lnTo>
                    <a:pt x="40607" y="40613"/>
                  </a:lnTo>
                  <a:lnTo>
                    <a:pt x="32257" y="40613"/>
                  </a:lnTo>
                  <a:lnTo>
                    <a:pt x="26259" y="46563"/>
                  </a:lnTo>
                  <a:lnTo>
                    <a:pt x="20267" y="40613"/>
                  </a:lnTo>
                  <a:lnTo>
                    <a:pt x="11930" y="40613"/>
                  </a:lnTo>
                  <a:lnTo>
                    <a:pt x="11930" y="32269"/>
                  </a:lnTo>
                  <a:lnTo>
                    <a:pt x="5980" y="26272"/>
                  </a:lnTo>
                  <a:lnTo>
                    <a:pt x="11930" y="20286"/>
                  </a:lnTo>
                  <a:lnTo>
                    <a:pt x="11930" y="11936"/>
                  </a:lnTo>
                  <a:lnTo>
                    <a:pt x="20280" y="11936"/>
                  </a:lnTo>
                  <a:lnTo>
                    <a:pt x="26266" y="5992"/>
                  </a:lnTo>
                  <a:close/>
                  <a:moveTo>
                    <a:pt x="26266" y="4863"/>
                  </a:moveTo>
                  <a:lnTo>
                    <a:pt x="19954" y="11133"/>
                  </a:lnTo>
                  <a:lnTo>
                    <a:pt x="11127" y="11133"/>
                  </a:lnTo>
                  <a:lnTo>
                    <a:pt x="11127" y="19954"/>
                  </a:lnTo>
                  <a:lnTo>
                    <a:pt x="4850" y="26272"/>
                  </a:lnTo>
                  <a:lnTo>
                    <a:pt x="11127" y="32601"/>
                  </a:lnTo>
                  <a:lnTo>
                    <a:pt x="11127" y="41417"/>
                  </a:lnTo>
                  <a:lnTo>
                    <a:pt x="19935" y="41417"/>
                  </a:lnTo>
                  <a:lnTo>
                    <a:pt x="26259" y="47693"/>
                  </a:lnTo>
                  <a:lnTo>
                    <a:pt x="32589" y="41417"/>
                  </a:lnTo>
                  <a:lnTo>
                    <a:pt x="41409" y="41417"/>
                  </a:lnTo>
                  <a:lnTo>
                    <a:pt x="41409" y="32595"/>
                  </a:lnTo>
                  <a:lnTo>
                    <a:pt x="47680" y="26283"/>
                  </a:lnTo>
                  <a:lnTo>
                    <a:pt x="41409" y="19965"/>
                  </a:lnTo>
                  <a:lnTo>
                    <a:pt x="41409" y="11133"/>
                  </a:lnTo>
                  <a:lnTo>
                    <a:pt x="32578" y="11133"/>
                  </a:lnTo>
                  <a:lnTo>
                    <a:pt x="26266" y="4863"/>
                  </a:lnTo>
                  <a:close/>
                  <a:moveTo>
                    <a:pt x="26266" y="1136"/>
                  </a:moveTo>
                  <a:lnTo>
                    <a:pt x="33629" y="8501"/>
                  </a:lnTo>
                  <a:lnTo>
                    <a:pt x="44042" y="8501"/>
                  </a:lnTo>
                  <a:lnTo>
                    <a:pt x="44042" y="18914"/>
                  </a:lnTo>
                  <a:lnTo>
                    <a:pt x="51407" y="26272"/>
                  </a:lnTo>
                  <a:lnTo>
                    <a:pt x="44042" y="33635"/>
                  </a:lnTo>
                  <a:lnTo>
                    <a:pt x="44042" y="44048"/>
                  </a:lnTo>
                  <a:lnTo>
                    <a:pt x="33629" y="44048"/>
                  </a:lnTo>
                  <a:lnTo>
                    <a:pt x="26266" y="51408"/>
                  </a:lnTo>
                  <a:lnTo>
                    <a:pt x="18906" y="44048"/>
                  </a:lnTo>
                  <a:lnTo>
                    <a:pt x="8493" y="44048"/>
                  </a:lnTo>
                  <a:lnTo>
                    <a:pt x="8493" y="33635"/>
                  </a:lnTo>
                  <a:lnTo>
                    <a:pt x="1130" y="26272"/>
                  </a:lnTo>
                  <a:lnTo>
                    <a:pt x="8493" y="18914"/>
                  </a:lnTo>
                  <a:lnTo>
                    <a:pt x="8493" y="8501"/>
                  </a:lnTo>
                  <a:lnTo>
                    <a:pt x="18906" y="8501"/>
                  </a:lnTo>
                  <a:lnTo>
                    <a:pt x="26266" y="1136"/>
                  </a:lnTo>
                  <a:close/>
                  <a:moveTo>
                    <a:pt x="26266" y="0"/>
                  </a:moveTo>
                  <a:lnTo>
                    <a:pt x="18574" y="7698"/>
                  </a:lnTo>
                  <a:lnTo>
                    <a:pt x="7692" y="7698"/>
                  </a:lnTo>
                  <a:lnTo>
                    <a:pt x="7692" y="18580"/>
                  </a:lnTo>
                  <a:lnTo>
                    <a:pt x="0" y="26272"/>
                  </a:lnTo>
                  <a:lnTo>
                    <a:pt x="7692" y="33969"/>
                  </a:lnTo>
                  <a:lnTo>
                    <a:pt x="7692" y="44851"/>
                  </a:lnTo>
                  <a:lnTo>
                    <a:pt x="18574" y="44851"/>
                  </a:lnTo>
                  <a:lnTo>
                    <a:pt x="26266" y="52543"/>
                  </a:lnTo>
                  <a:lnTo>
                    <a:pt x="33962" y="44851"/>
                  </a:lnTo>
                  <a:lnTo>
                    <a:pt x="44846" y="44851"/>
                  </a:lnTo>
                  <a:lnTo>
                    <a:pt x="44846" y="33969"/>
                  </a:lnTo>
                  <a:lnTo>
                    <a:pt x="52536" y="26272"/>
                  </a:lnTo>
                  <a:lnTo>
                    <a:pt x="44846" y="18580"/>
                  </a:lnTo>
                  <a:lnTo>
                    <a:pt x="44846" y="7698"/>
                  </a:lnTo>
                  <a:lnTo>
                    <a:pt x="33962" y="7698"/>
                  </a:lnTo>
                  <a:lnTo>
                    <a:pt x="26266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9" name="Google Shape;16;p2">
              <a:extLst>
                <a:ext uri="{FF2B5EF4-FFF2-40B4-BE49-F238E27FC236}">
                  <a16:creationId xmlns:a16="http://schemas.microsoft.com/office/drawing/2014/main" id="{3BC7C28F-C554-6241-7B54-E00C0042D3A0}"/>
                </a:ext>
              </a:extLst>
            </p:cNvPr>
            <p:cNvSpPr/>
            <p:nvPr/>
          </p:nvSpPr>
          <p:spPr>
            <a:xfrm>
              <a:off x="1648175" y="1392600"/>
              <a:ext cx="164225" cy="116350"/>
            </a:xfrm>
            <a:custGeom>
              <a:avLst/>
              <a:gdLst/>
              <a:ahLst/>
              <a:cxnLst/>
              <a:rect l="l" t="t" r="r" b="b"/>
              <a:pathLst>
                <a:path w="6569" h="4654" extrusionOk="0">
                  <a:moveTo>
                    <a:pt x="2087" y="0"/>
                  </a:moveTo>
                  <a:lnTo>
                    <a:pt x="1" y="2324"/>
                  </a:lnTo>
                  <a:lnTo>
                    <a:pt x="2087" y="4653"/>
                  </a:lnTo>
                  <a:lnTo>
                    <a:pt x="6568" y="4653"/>
                  </a:lnTo>
                  <a:lnTo>
                    <a:pt x="6568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10" name="Google Shape;17;p2">
              <a:extLst>
                <a:ext uri="{FF2B5EF4-FFF2-40B4-BE49-F238E27FC236}">
                  <a16:creationId xmlns:a16="http://schemas.microsoft.com/office/drawing/2014/main" id="{55F62A9B-2A87-D68E-1457-CF1353F6FC4A}"/>
                </a:ext>
              </a:extLst>
            </p:cNvPr>
            <p:cNvSpPr/>
            <p:nvPr/>
          </p:nvSpPr>
          <p:spPr>
            <a:xfrm>
              <a:off x="1634650" y="1382650"/>
              <a:ext cx="187675" cy="136250"/>
            </a:xfrm>
            <a:custGeom>
              <a:avLst/>
              <a:gdLst/>
              <a:ahLst/>
              <a:cxnLst/>
              <a:rect l="l" t="t" r="r" b="b"/>
              <a:pathLst>
                <a:path w="7507" h="5450" extrusionOk="0">
                  <a:moveTo>
                    <a:pt x="6711" y="796"/>
                  </a:moveTo>
                  <a:lnTo>
                    <a:pt x="6711" y="4647"/>
                  </a:lnTo>
                  <a:lnTo>
                    <a:pt x="2807" y="4647"/>
                  </a:lnTo>
                  <a:lnTo>
                    <a:pt x="1076" y="2722"/>
                  </a:lnTo>
                  <a:lnTo>
                    <a:pt x="2807" y="796"/>
                  </a:lnTo>
                  <a:close/>
                  <a:moveTo>
                    <a:pt x="2450" y="0"/>
                  </a:moveTo>
                  <a:lnTo>
                    <a:pt x="1" y="2722"/>
                  </a:lnTo>
                  <a:lnTo>
                    <a:pt x="2450" y="5449"/>
                  </a:lnTo>
                  <a:lnTo>
                    <a:pt x="7507" y="5449"/>
                  </a:lnTo>
                  <a:lnTo>
                    <a:pt x="7507" y="0"/>
                  </a:lnTo>
                  <a:close/>
                </a:path>
              </a:pathLst>
            </a:custGeom>
            <a:solidFill>
              <a:srgbClr val="E5E4E0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11" name="Google Shape;18;p2">
              <a:extLst>
                <a:ext uri="{FF2B5EF4-FFF2-40B4-BE49-F238E27FC236}">
                  <a16:creationId xmlns:a16="http://schemas.microsoft.com/office/drawing/2014/main" id="{FA47F7CC-CB79-5A34-9390-04649A68EDF8}"/>
                </a:ext>
              </a:extLst>
            </p:cNvPr>
            <p:cNvSpPr/>
            <p:nvPr/>
          </p:nvSpPr>
          <p:spPr>
            <a:xfrm>
              <a:off x="1538800" y="1235350"/>
              <a:ext cx="116400" cy="164250"/>
            </a:xfrm>
            <a:custGeom>
              <a:avLst/>
              <a:gdLst/>
              <a:ahLst/>
              <a:cxnLst/>
              <a:rect l="l" t="t" r="r" b="b"/>
              <a:pathLst>
                <a:path w="4656" h="6570" extrusionOk="0">
                  <a:moveTo>
                    <a:pt x="1" y="1"/>
                  </a:moveTo>
                  <a:lnTo>
                    <a:pt x="1" y="4483"/>
                  </a:lnTo>
                  <a:lnTo>
                    <a:pt x="2326" y="6570"/>
                  </a:lnTo>
                  <a:lnTo>
                    <a:pt x="4655" y="4483"/>
                  </a:lnTo>
                  <a:lnTo>
                    <a:pt x="4655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12" name="Google Shape;19;p2">
              <a:extLst>
                <a:ext uri="{FF2B5EF4-FFF2-40B4-BE49-F238E27FC236}">
                  <a16:creationId xmlns:a16="http://schemas.microsoft.com/office/drawing/2014/main" id="{2C12AE99-5DBB-E818-E19D-4223B613325D}"/>
                </a:ext>
              </a:extLst>
            </p:cNvPr>
            <p:cNvSpPr/>
            <p:nvPr/>
          </p:nvSpPr>
          <p:spPr>
            <a:xfrm>
              <a:off x="1528850" y="1225400"/>
              <a:ext cx="136300" cy="187725"/>
            </a:xfrm>
            <a:custGeom>
              <a:avLst/>
              <a:gdLst/>
              <a:ahLst/>
              <a:cxnLst/>
              <a:rect l="l" t="t" r="r" b="b"/>
              <a:pathLst>
                <a:path w="5452" h="7509" extrusionOk="0">
                  <a:moveTo>
                    <a:pt x="4649" y="798"/>
                  </a:moveTo>
                  <a:lnTo>
                    <a:pt x="4649" y="4702"/>
                  </a:lnTo>
                  <a:lnTo>
                    <a:pt x="2724" y="6426"/>
                  </a:lnTo>
                  <a:lnTo>
                    <a:pt x="804" y="4702"/>
                  </a:lnTo>
                  <a:lnTo>
                    <a:pt x="804" y="798"/>
                  </a:lnTo>
                  <a:close/>
                  <a:moveTo>
                    <a:pt x="1" y="1"/>
                  </a:moveTo>
                  <a:lnTo>
                    <a:pt x="1" y="5059"/>
                  </a:lnTo>
                  <a:lnTo>
                    <a:pt x="2724" y="7508"/>
                  </a:lnTo>
                  <a:lnTo>
                    <a:pt x="5451" y="5059"/>
                  </a:lnTo>
                  <a:lnTo>
                    <a:pt x="5451" y="1"/>
                  </a:lnTo>
                  <a:close/>
                </a:path>
              </a:pathLst>
            </a:custGeom>
            <a:solidFill>
              <a:srgbClr val="E5E4E0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13" name="Google Shape;20;p2">
              <a:extLst>
                <a:ext uri="{FF2B5EF4-FFF2-40B4-BE49-F238E27FC236}">
                  <a16:creationId xmlns:a16="http://schemas.microsoft.com/office/drawing/2014/main" id="{087E1DB0-0A76-1082-7176-922A773E9096}"/>
                </a:ext>
              </a:extLst>
            </p:cNvPr>
            <p:cNvSpPr/>
            <p:nvPr/>
          </p:nvSpPr>
          <p:spPr>
            <a:xfrm>
              <a:off x="1228550" y="1082200"/>
              <a:ext cx="736900" cy="737000"/>
            </a:xfrm>
            <a:custGeom>
              <a:avLst/>
              <a:gdLst/>
              <a:ahLst/>
              <a:cxnLst/>
              <a:rect l="l" t="t" r="r" b="b"/>
              <a:pathLst>
                <a:path w="29476" h="29480" extrusionOk="0">
                  <a:moveTo>
                    <a:pt x="0" y="0"/>
                  </a:moveTo>
                  <a:lnTo>
                    <a:pt x="0" y="8587"/>
                  </a:lnTo>
                  <a:lnTo>
                    <a:pt x="3050" y="5515"/>
                  </a:lnTo>
                  <a:lnTo>
                    <a:pt x="6117" y="8647"/>
                  </a:lnTo>
                  <a:lnTo>
                    <a:pt x="6117" y="12416"/>
                  </a:lnTo>
                  <a:lnTo>
                    <a:pt x="10605" y="12416"/>
                  </a:lnTo>
                  <a:lnTo>
                    <a:pt x="12690" y="14740"/>
                  </a:lnTo>
                  <a:lnTo>
                    <a:pt x="10605" y="17069"/>
                  </a:lnTo>
                  <a:lnTo>
                    <a:pt x="6117" y="17069"/>
                  </a:lnTo>
                  <a:lnTo>
                    <a:pt x="6117" y="20849"/>
                  </a:lnTo>
                  <a:lnTo>
                    <a:pt x="3050" y="23982"/>
                  </a:lnTo>
                  <a:lnTo>
                    <a:pt x="0" y="20904"/>
                  </a:lnTo>
                  <a:lnTo>
                    <a:pt x="0" y="29479"/>
                  </a:lnTo>
                  <a:lnTo>
                    <a:pt x="8572" y="29479"/>
                  </a:lnTo>
                  <a:lnTo>
                    <a:pt x="5499" y="26431"/>
                  </a:lnTo>
                  <a:lnTo>
                    <a:pt x="8630" y="23364"/>
                  </a:lnTo>
                  <a:lnTo>
                    <a:pt x="12411" y="23364"/>
                  </a:lnTo>
                  <a:lnTo>
                    <a:pt x="12411" y="18876"/>
                  </a:lnTo>
                  <a:lnTo>
                    <a:pt x="14736" y="16790"/>
                  </a:lnTo>
                  <a:lnTo>
                    <a:pt x="17065" y="18876"/>
                  </a:lnTo>
                  <a:lnTo>
                    <a:pt x="17065" y="23364"/>
                  </a:lnTo>
                  <a:lnTo>
                    <a:pt x="20834" y="23364"/>
                  </a:lnTo>
                  <a:lnTo>
                    <a:pt x="23965" y="26431"/>
                  </a:lnTo>
                  <a:lnTo>
                    <a:pt x="20892" y="29479"/>
                  </a:lnTo>
                  <a:lnTo>
                    <a:pt x="29475" y="29479"/>
                  </a:lnTo>
                  <a:lnTo>
                    <a:pt x="29475" y="20898"/>
                  </a:lnTo>
                  <a:lnTo>
                    <a:pt x="26414" y="23982"/>
                  </a:lnTo>
                  <a:lnTo>
                    <a:pt x="23353" y="20849"/>
                  </a:lnTo>
                  <a:lnTo>
                    <a:pt x="23353" y="17069"/>
                  </a:lnTo>
                  <a:lnTo>
                    <a:pt x="18872" y="17069"/>
                  </a:lnTo>
                  <a:lnTo>
                    <a:pt x="16786" y="14740"/>
                  </a:lnTo>
                  <a:lnTo>
                    <a:pt x="18872" y="12416"/>
                  </a:lnTo>
                  <a:lnTo>
                    <a:pt x="23353" y="12416"/>
                  </a:lnTo>
                  <a:lnTo>
                    <a:pt x="23353" y="8647"/>
                  </a:lnTo>
                  <a:lnTo>
                    <a:pt x="26414" y="5515"/>
                  </a:lnTo>
                  <a:lnTo>
                    <a:pt x="29475" y="8600"/>
                  </a:lnTo>
                  <a:lnTo>
                    <a:pt x="29475" y="0"/>
                  </a:lnTo>
                  <a:lnTo>
                    <a:pt x="20887" y="0"/>
                  </a:lnTo>
                  <a:lnTo>
                    <a:pt x="23965" y="3067"/>
                  </a:lnTo>
                  <a:lnTo>
                    <a:pt x="20834" y="6127"/>
                  </a:lnTo>
                  <a:lnTo>
                    <a:pt x="17065" y="6127"/>
                  </a:lnTo>
                  <a:lnTo>
                    <a:pt x="17065" y="10609"/>
                  </a:lnTo>
                  <a:lnTo>
                    <a:pt x="14736" y="12696"/>
                  </a:lnTo>
                  <a:lnTo>
                    <a:pt x="12411" y="10609"/>
                  </a:lnTo>
                  <a:lnTo>
                    <a:pt x="12411" y="6127"/>
                  </a:lnTo>
                  <a:lnTo>
                    <a:pt x="8630" y="6127"/>
                  </a:lnTo>
                  <a:lnTo>
                    <a:pt x="5499" y="3067"/>
                  </a:lnTo>
                  <a:lnTo>
                    <a:pt x="8583" y="0"/>
                  </a:lnTo>
                  <a:close/>
                </a:path>
              </a:pathLst>
            </a:custGeom>
            <a:solidFill>
              <a:srgbClr val="7EDCFA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14" name="Google Shape;21;p2">
              <a:extLst>
                <a:ext uri="{FF2B5EF4-FFF2-40B4-BE49-F238E27FC236}">
                  <a16:creationId xmlns:a16="http://schemas.microsoft.com/office/drawing/2014/main" id="{C6718D43-5D76-1413-F1C7-393A26900F8A}"/>
                </a:ext>
              </a:extLst>
            </p:cNvPr>
            <p:cNvSpPr/>
            <p:nvPr/>
          </p:nvSpPr>
          <p:spPr>
            <a:xfrm>
              <a:off x="1218450" y="1072200"/>
              <a:ext cx="757100" cy="757125"/>
            </a:xfrm>
            <a:custGeom>
              <a:avLst/>
              <a:gdLst/>
              <a:ahLst/>
              <a:cxnLst/>
              <a:rect l="l" t="t" r="r" b="b"/>
              <a:pathLst>
                <a:path w="30284" h="30285" extrusionOk="0">
                  <a:moveTo>
                    <a:pt x="29481" y="804"/>
                  </a:moveTo>
                  <a:lnTo>
                    <a:pt x="29481" y="8025"/>
                  </a:lnTo>
                  <a:lnTo>
                    <a:pt x="26818" y="5344"/>
                  </a:lnTo>
                  <a:lnTo>
                    <a:pt x="23359" y="8880"/>
                  </a:lnTo>
                  <a:lnTo>
                    <a:pt x="23359" y="12418"/>
                  </a:lnTo>
                  <a:lnTo>
                    <a:pt x="19098" y="12418"/>
                  </a:lnTo>
                  <a:lnTo>
                    <a:pt x="16649" y="15140"/>
                  </a:lnTo>
                  <a:lnTo>
                    <a:pt x="19098" y="17867"/>
                  </a:lnTo>
                  <a:lnTo>
                    <a:pt x="23359" y="17867"/>
                  </a:lnTo>
                  <a:lnTo>
                    <a:pt x="23359" y="21410"/>
                  </a:lnTo>
                  <a:lnTo>
                    <a:pt x="26818" y="24952"/>
                  </a:lnTo>
                  <a:lnTo>
                    <a:pt x="29481" y="22272"/>
                  </a:lnTo>
                  <a:lnTo>
                    <a:pt x="29481" y="29481"/>
                  </a:lnTo>
                  <a:lnTo>
                    <a:pt x="22265" y="29481"/>
                  </a:lnTo>
                  <a:lnTo>
                    <a:pt x="24940" y="26825"/>
                  </a:lnTo>
                  <a:lnTo>
                    <a:pt x="21403" y="23366"/>
                  </a:lnTo>
                  <a:lnTo>
                    <a:pt x="17867" y="23366"/>
                  </a:lnTo>
                  <a:lnTo>
                    <a:pt x="17867" y="19098"/>
                  </a:lnTo>
                  <a:lnTo>
                    <a:pt x="15140" y="16649"/>
                  </a:lnTo>
                  <a:lnTo>
                    <a:pt x="12417" y="19098"/>
                  </a:lnTo>
                  <a:lnTo>
                    <a:pt x="12417" y="23366"/>
                  </a:lnTo>
                  <a:lnTo>
                    <a:pt x="8875" y="23366"/>
                  </a:lnTo>
                  <a:lnTo>
                    <a:pt x="5333" y="26825"/>
                  </a:lnTo>
                  <a:lnTo>
                    <a:pt x="8007" y="29481"/>
                  </a:lnTo>
                  <a:lnTo>
                    <a:pt x="804" y="29481"/>
                  </a:lnTo>
                  <a:lnTo>
                    <a:pt x="804" y="22278"/>
                  </a:lnTo>
                  <a:lnTo>
                    <a:pt x="3460" y="24952"/>
                  </a:lnTo>
                  <a:lnTo>
                    <a:pt x="6919" y="21410"/>
                  </a:lnTo>
                  <a:lnTo>
                    <a:pt x="6919" y="17867"/>
                  </a:lnTo>
                  <a:lnTo>
                    <a:pt x="11187" y="17867"/>
                  </a:lnTo>
                  <a:lnTo>
                    <a:pt x="13635" y="15140"/>
                  </a:lnTo>
                  <a:lnTo>
                    <a:pt x="11187" y="12418"/>
                  </a:lnTo>
                  <a:lnTo>
                    <a:pt x="6919" y="12418"/>
                  </a:lnTo>
                  <a:lnTo>
                    <a:pt x="6919" y="8880"/>
                  </a:lnTo>
                  <a:lnTo>
                    <a:pt x="3460" y="5344"/>
                  </a:lnTo>
                  <a:lnTo>
                    <a:pt x="804" y="8013"/>
                  </a:lnTo>
                  <a:lnTo>
                    <a:pt x="804" y="804"/>
                  </a:lnTo>
                  <a:lnTo>
                    <a:pt x="8019" y="804"/>
                  </a:lnTo>
                  <a:lnTo>
                    <a:pt x="5333" y="3467"/>
                  </a:lnTo>
                  <a:lnTo>
                    <a:pt x="8875" y="6926"/>
                  </a:lnTo>
                  <a:lnTo>
                    <a:pt x="12417" y="6926"/>
                  </a:lnTo>
                  <a:lnTo>
                    <a:pt x="12417" y="11187"/>
                  </a:lnTo>
                  <a:lnTo>
                    <a:pt x="15140" y="13636"/>
                  </a:lnTo>
                  <a:lnTo>
                    <a:pt x="17867" y="11187"/>
                  </a:lnTo>
                  <a:lnTo>
                    <a:pt x="17867" y="6926"/>
                  </a:lnTo>
                  <a:lnTo>
                    <a:pt x="21403" y="6926"/>
                  </a:lnTo>
                  <a:lnTo>
                    <a:pt x="24940" y="3467"/>
                  </a:lnTo>
                  <a:lnTo>
                    <a:pt x="22259" y="804"/>
                  </a:lnTo>
                  <a:close/>
                  <a:moveTo>
                    <a:pt x="1" y="1"/>
                  </a:moveTo>
                  <a:lnTo>
                    <a:pt x="1" y="9957"/>
                  </a:lnTo>
                  <a:lnTo>
                    <a:pt x="3454" y="6485"/>
                  </a:lnTo>
                  <a:lnTo>
                    <a:pt x="6117" y="9208"/>
                  </a:lnTo>
                  <a:lnTo>
                    <a:pt x="6117" y="13214"/>
                  </a:lnTo>
                  <a:lnTo>
                    <a:pt x="10830" y="13214"/>
                  </a:lnTo>
                  <a:lnTo>
                    <a:pt x="12559" y="15140"/>
                  </a:lnTo>
                  <a:lnTo>
                    <a:pt x="10830" y="17065"/>
                  </a:lnTo>
                  <a:lnTo>
                    <a:pt x="6117" y="17065"/>
                  </a:lnTo>
                  <a:lnTo>
                    <a:pt x="6117" y="21084"/>
                  </a:lnTo>
                  <a:lnTo>
                    <a:pt x="3454" y="23811"/>
                  </a:lnTo>
                  <a:lnTo>
                    <a:pt x="1" y="20328"/>
                  </a:lnTo>
                  <a:lnTo>
                    <a:pt x="1" y="30285"/>
                  </a:lnTo>
                  <a:lnTo>
                    <a:pt x="9950" y="30285"/>
                  </a:lnTo>
                  <a:lnTo>
                    <a:pt x="6474" y="26831"/>
                  </a:lnTo>
                  <a:lnTo>
                    <a:pt x="9201" y="24168"/>
                  </a:lnTo>
                  <a:lnTo>
                    <a:pt x="13220" y="24168"/>
                  </a:lnTo>
                  <a:lnTo>
                    <a:pt x="13220" y="19455"/>
                  </a:lnTo>
                  <a:lnTo>
                    <a:pt x="15140" y="17724"/>
                  </a:lnTo>
                  <a:lnTo>
                    <a:pt x="17065" y="19455"/>
                  </a:lnTo>
                  <a:lnTo>
                    <a:pt x="17065" y="24168"/>
                  </a:lnTo>
                  <a:lnTo>
                    <a:pt x="21077" y="24168"/>
                  </a:lnTo>
                  <a:lnTo>
                    <a:pt x="23798" y="26831"/>
                  </a:lnTo>
                  <a:lnTo>
                    <a:pt x="20322" y="30285"/>
                  </a:lnTo>
                  <a:lnTo>
                    <a:pt x="30283" y="30285"/>
                  </a:lnTo>
                  <a:lnTo>
                    <a:pt x="30283" y="20328"/>
                  </a:lnTo>
                  <a:lnTo>
                    <a:pt x="26824" y="23811"/>
                  </a:lnTo>
                  <a:lnTo>
                    <a:pt x="24155" y="21084"/>
                  </a:lnTo>
                  <a:lnTo>
                    <a:pt x="24155" y="17065"/>
                  </a:lnTo>
                  <a:lnTo>
                    <a:pt x="19455" y="17065"/>
                  </a:lnTo>
                  <a:lnTo>
                    <a:pt x="17724" y="15140"/>
                  </a:lnTo>
                  <a:lnTo>
                    <a:pt x="19455" y="13214"/>
                  </a:lnTo>
                  <a:lnTo>
                    <a:pt x="24155" y="13214"/>
                  </a:lnTo>
                  <a:lnTo>
                    <a:pt x="24155" y="9208"/>
                  </a:lnTo>
                  <a:lnTo>
                    <a:pt x="26824" y="6485"/>
                  </a:lnTo>
                  <a:lnTo>
                    <a:pt x="30283" y="9969"/>
                  </a:lnTo>
                  <a:lnTo>
                    <a:pt x="30283" y="1"/>
                  </a:lnTo>
                  <a:lnTo>
                    <a:pt x="20316" y="1"/>
                  </a:lnTo>
                  <a:lnTo>
                    <a:pt x="23798" y="3460"/>
                  </a:lnTo>
                  <a:lnTo>
                    <a:pt x="21077" y="6129"/>
                  </a:lnTo>
                  <a:lnTo>
                    <a:pt x="17065" y="6129"/>
                  </a:lnTo>
                  <a:lnTo>
                    <a:pt x="17065" y="10830"/>
                  </a:lnTo>
                  <a:lnTo>
                    <a:pt x="15140" y="12554"/>
                  </a:lnTo>
                  <a:lnTo>
                    <a:pt x="13220" y="10830"/>
                  </a:lnTo>
                  <a:lnTo>
                    <a:pt x="13220" y="6129"/>
                  </a:lnTo>
                  <a:lnTo>
                    <a:pt x="9201" y="6129"/>
                  </a:lnTo>
                  <a:lnTo>
                    <a:pt x="6474" y="3460"/>
                  </a:lnTo>
                  <a:lnTo>
                    <a:pt x="9962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15" name="Google Shape;22;p2">
              <a:extLst>
                <a:ext uri="{FF2B5EF4-FFF2-40B4-BE49-F238E27FC236}">
                  <a16:creationId xmlns:a16="http://schemas.microsoft.com/office/drawing/2014/main" id="{8246FDA6-1A63-3A61-D300-4016F47041DA}"/>
                </a:ext>
              </a:extLst>
            </p:cNvPr>
            <p:cNvSpPr/>
            <p:nvPr/>
          </p:nvSpPr>
          <p:spPr>
            <a:xfrm>
              <a:off x="1443125" y="929550"/>
              <a:ext cx="307600" cy="305825"/>
            </a:xfrm>
            <a:custGeom>
              <a:avLst/>
              <a:gdLst/>
              <a:ahLst/>
              <a:cxnLst/>
              <a:rect l="l" t="t" r="r" b="b"/>
              <a:pathLst>
                <a:path w="12304" h="12233" extrusionOk="0">
                  <a:moveTo>
                    <a:pt x="6153" y="1"/>
                  </a:moveTo>
                  <a:lnTo>
                    <a:pt x="0" y="6106"/>
                  </a:lnTo>
                  <a:lnTo>
                    <a:pt x="3828" y="6106"/>
                  </a:lnTo>
                  <a:lnTo>
                    <a:pt x="3828" y="12233"/>
                  </a:lnTo>
                  <a:lnTo>
                    <a:pt x="8482" y="12233"/>
                  </a:lnTo>
                  <a:lnTo>
                    <a:pt x="8482" y="6106"/>
                  </a:lnTo>
                  <a:lnTo>
                    <a:pt x="12304" y="6106"/>
                  </a:lnTo>
                  <a:lnTo>
                    <a:pt x="6153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16" name="Google Shape;23;p2">
              <a:extLst>
                <a:ext uri="{FF2B5EF4-FFF2-40B4-BE49-F238E27FC236}">
                  <a16:creationId xmlns:a16="http://schemas.microsoft.com/office/drawing/2014/main" id="{D2CBDA19-91D1-1043-B19D-2E2D7AFE5DEF}"/>
                </a:ext>
              </a:extLst>
            </p:cNvPr>
            <p:cNvSpPr/>
            <p:nvPr/>
          </p:nvSpPr>
          <p:spPr>
            <a:xfrm>
              <a:off x="1418900" y="915475"/>
              <a:ext cx="356050" cy="329900"/>
            </a:xfrm>
            <a:custGeom>
              <a:avLst/>
              <a:gdLst/>
              <a:ahLst/>
              <a:cxnLst/>
              <a:rect l="l" t="t" r="r" b="b"/>
              <a:pathLst>
                <a:path w="14242" h="13196" extrusionOk="0">
                  <a:moveTo>
                    <a:pt x="7122" y="1129"/>
                  </a:moveTo>
                  <a:lnTo>
                    <a:pt x="12298" y="6270"/>
                  </a:lnTo>
                  <a:lnTo>
                    <a:pt x="9047" y="6270"/>
                  </a:lnTo>
                  <a:lnTo>
                    <a:pt x="9047" y="12398"/>
                  </a:lnTo>
                  <a:lnTo>
                    <a:pt x="5202" y="12398"/>
                  </a:lnTo>
                  <a:lnTo>
                    <a:pt x="5202" y="6270"/>
                  </a:lnTo>
                  <a:lnTo>
                    <a:pt x="1944" y="6270"/>
                  </a:lnTo>
                  <a:lnTo>
                    <a:pt x="7122" y="1129"/>
                  </a:lnTo>
                  <a:close/>
                  <a:moveTo>
                    <a:pt x="7122" y="0"/>
                  </a:moveTo>
                  <a:lnTo>
                    <a:pt x="1" y="7073"/>
                  </a:lnTo>
                  <a:lnTo>
                    <a:pt x="4399" y="7073"/>
                  </a:lnTo>
                  <a:lnTo>
                    <a:pt x="4399" y="13195"/>
                  </a:lnTo>
                  <a:lnTo>
                    <a:pt x="9849" y="13195"/>
                  </a:lnTo>
                  <a:lnTo>
                    <a:pt x="9849" y="7073"/>
                  </a:lnTo>
                  <a:lnTo>
                    <a:pt x="14241" y="7073"/>
                  </a:lnTo>
                  <a:lnTo>
                    <a:pt x="7122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17" name="Google Shape;24;p2">
              <a:extLst>
                <a:ext uri="{FF2B5EF4-FFF2-40B4-BE49-F238E27FC236}">
                  <a16:creationId xmlns:a16="http://schemas.microsoft.com/office/drawing/2014/main" id="{074C567B-E3D2-A527-B083-2322EC61575D}"/>
                </a:ext>
              </a:extLst>
            </p:cNvPr>
            <p:cNvSpPr/>
            <p:nvPr/>
          </p:nvSpPr>
          <p:spPr>
            <a:xfrm>
              <a:off x="1655175" y="1082200"/>
              <a:ext cx="172500" cy="153175"/>
            </a:xfrm>
            <a:custGeom>
              <a:avLst/>
              <a:gdLst/>
              <a:ahLst/>
              <a:cxnLst/>
              <a:rect l="l" t="t" r="r" b="b"/>
              <a:pathLst>
                <a:path w="6900" h="6127" extrusionOk="0">
                  <a:moveTo>
                    <a:pt x="0" y="0"/>
                  </a:moveTo>
                  <a:lnTo>
                    <a:pt x="0" y="6127"/>
                  </a:lnTo>
                  <a:lnTo>
                    <a:pt x="3769" y="6127"/>
                  </a:lnTo>
                  <a:lnTo>
                    <a:pt x="6900" y="3067"/>
                  </a:lnTo>
                  <a:lnTo>
                    <a:pt x="3822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18" name="Google Shape;25;p2">
              <a:extLst>
                <a:ext uri="{FF2B5EF4-FFF2-40B4-BE49-F238E27FC236}">
                  <a16:creationId xmlns:a16="http://schemas.microsoft.com/office/drawing/2014/main" id="{D7C70FCE-3BF7-66E2-BAF3-730B3F29CB43}"/>
                </a:ext>
              </a:extLst>
            </p:cNvPr>
            <p:cNvSpPr/>
            <p:nvPr/>
          </p:nvSpPr>
          <p:spPr>
            <a:xfrm>
              <a:off x="1645075" y="1072200"/>
              <a:ext cx="196875" cy="173175"/>
            </a:xfrm>
            <a:custGeom>
              <a:avLst/>
              <a:gdLst/>
              <a:ahLst/>
              <a:cxnLst/>
              <a:rect l="l" t="t" r="r" b="b"/>
              <a:pathLst>
                <a:path w="7875" h="6927" extrusionOk="0">
                  <a:moveTo>
                    <a:pt x="4059" y="804"/>
                  </a:moveTo>
                  <a:lnTo>
                    <a:pt x="6733" y="3460"/>
                  </a:lnTo>
                  <a:lnTo>
                    <a:pt x="4012" y="6129"/>
                  </a:lnTo>
                  <a:lnTo>
                    <a:pt x="802" y="6129"/>
                  </a:lnTo>
                  <a:lnTo>
                    <a:pt x="802" y="804"/>
                  </a:lnTo>
                  <a:close/>
                  <a:moveTo>
                    <a:pt x="0" y="1"/>
                  </a:moveTo>
                  <a:lnTo>
                    <a:pt x="0" y="6926"/>
                  </a:lnTo>
                  <a:lnTo>
                    <a:pt x="4338" y="6926"/>
                  </a:lnTo>
                  <a:lnTo>
                    <a:pt x="7875" y="3467"/>
                  </a:lnTo>
                  <a:lnTo>
                    <a:pt x="4387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19" name="Google Shape;26;p2">
              <a:extLst>
                <a:ext uri="{FF2B5EF4-FFF2-40B4-BE49-F238E27FC236}">
                  <a16:creationId xmlns:a16="http://schemas.microsoft.com/office/drawing/2014/main" id="{5CE8AB77-B5C7-F782-1A6C-8DBFC22D51F2}"/>
                </a:ext>
              </a:extLst>
            </p:cNvPr>
            <p:cNvSpPr/>
            <p:nvPr/>
          </p:nvSpPr>
          <p:spPr>
            <a:xfrm>
              <a:off x="1366025" y="1082200"/>
              <a:ext cx="172800" cy="153175"/>
            </a:xfrm>
            <a:custGeom>
              <a:avLst/>
              <a:gdLst/>
              <a:ahLst/>
              <a:cxnLst/>
              <a:rect l="l" t="t" r="r" b="b"/>
              <a:pathLst>
                <a:path w="6912" h="6127" extrusionOk="0">
                  <a:moveTo>
                    <a:pt x="3084" y="0"/>
                  </a:moveTo>
                  <a:lnTo>
                    <a:pt x="0" y="3067"/>
                  </a:lnTo>
                  <a:lnTo>
                    <a:pt x="3131" y="6127"/>
                  </a:lnTo>
                  <a:lnTo>
                    <a:pt x="6912" y="6127"/>
                  </a:lnTo>
                  <a:lnTo>
                    <a:pt x="6912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20" name="Google Shape;27;p2">
              <a:extLst>
                <a:ext uri="{FF2B5EF4-FFF2-40B4-BE49-F238E27FC236}">
                  <a16:creationId xmlns:a16="http://schemas.microsoft.com/office/drawing/2014/main" id="{0CB83BE6-A466-2731-52DD-15F0A230BD52}"/>
                </a:ext>
              </a:extLst>
            </p:cNvPr>
            <p:cNvSpPr/>
            <p:nvPr/>
          </p:nvSpPr>
          <p:spPr>
            <a:xfrm>
              <a:off x="1351750" y="1072200"/>
              <a:ext cx="197200" cy="173175"/>
            </a:xfrm>
            <a:custGeom>
              <a:avLst/>
              <a:gdLst/>
              <a:ahLst/>
              <a:cxnLst/>
              <a:rect l="l" t="t" r="r" b="b"/>
              <a:pathLst>
                <a:path w="7888" h="6927" extrusionOk="0">
                  <a:moveTo>
                    <a:pt x="7085" y="804"/>
                  </a:moveTo>
                  <a:lnTo>
                    <a:pt x="7085" y="6129"/>
                  </a:lnTo>
                  <a:lnTo>
                    <a:pt x="3869" y="6129"/>
                  </a:lnTo>
                  <a:lnTo>
                    <a:pt x="1142" y="3460"/>
                  </a:lnTo>
                  <a:lnTo>
                    <a:pt x="3822" y="804"/>
                  </a:lnTo>
                  <a:close/>
                  <a:moveTo>
                    <a:pt x="3496" y="1"/>
                  </a:moveTo>
                  <a:lnTo>
                    <a:pt x="1" y="3467"/>
                  </a:lnTo>
                  <a:lnTo>
                    <a:pt x="3543" y="6926"/>
                  </a:lnTo>
                  <a:lnTo>
                    <a:pt x="7888" y="6926"/>
                  </a:lnTo>
                  <a:lnTo>
                    <a:pt x="7888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21" name="Google Shape;28;p2">
              <a:extLst>
                <a:ext uri="{FF2B5EF4-FFF2-40B4-BE49-F238E27FC236}">
                  <a16:creationId xmlns:a16="http://schemas.microsoft.com/office/drawing/2014/main" id="{DC4AA524-1D48-02F9-71F8-B56192363C63}"/>
                </a:ext>
              </a:extLst>
            </p:cNvPr>
            <p:cNvSpPr/>
            <p:nvPr/>
          </p:nvSpPr>
          <p:spPr>
            <a:xfrm>
              <a:off x="1812375" y="1297200"/>
              <a:ext cx="305825" cy="307450"/>
            </a:xfrm>
            <a:custGeom>
              <a:avLst/>
              <a:gdLst/>
              <a:ahLst/>
              <a:cxnLst/>
              <a:rect l="l" t="t" r="r" b="b"/>
              <a:pathLst>
                <a:path w="12233" h="12298" extrusionOk="0">
                  <a:moveTo>
                    <a:pt x="6122" y="0"/>
                  </a:moveTo>
                  <a:lnTo>
                    <a:pt x="6122" y="3816"/>
                  </a:lnTo>
                  <a:lnTo>
                    <a:pt x="0" y="3816"/>
                  </a:lnTo>
                  <a:lnTo>
                    <a:pt x="0" y="8469"/>
                  </a:lnTo>
                  <a:lnTo>
                    <a:pt x="6122" y="8469"/>
                  </a:lnTo>
                  <a:lnTo>
                    <a:pt x="6122" y="12298"/>
                  </a:lnTo>
                  <a:lnTo>
                    <a:pt x="12232" y="6151"/>
                  </a:lnTo>
                  <a:lnTo>
                    <a:pt x="6122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22" name="Google Shape;29;p2">
              <a:extLst>
                <a:ext uri="{FF2B5EF4-FFF2-40B4-BE49-F238E27FC236}">
                  <a16:creationId xmlns:a16="http://schemas.microsoft.com/office/drawing/2014/main" id="{FF72A621-65C3-944B-3DA0-2B4B1FD797FF}"/>
                </a:ext>
              </a:extLst>
            </p:cNvPr>
            <p:cNvSpPr/>
            <p:nvPr/>
          </p:nvSpPr>
          <p:spPr>
            <a:xfrm>
              <a:off x="1802425" y="1272800"/>
              <a:ext cx="329875" cy="356225"/>
            </a:xfrm>
            <a:custGeom>
              <a:avLst/>
              <a:gdLst/>
              <a:ahLst/>
              <a:cxnLst/>
              <a:rect l="l" t="t" r="r" b="b"/>
              <a:pathLst>
                <a:path w="13195" h="14249" extrusionOk="0">
                  <a:moveTo>
                    <a:pt x="6924" y="1945"/>
                  </a:moveTo>
                  <a:lnTo>
                    <a:pt x="12065" y="7127"/>
                  </a:lnTo>
                  <a:lnTo>
                    <a:pt x="6924" y="12304"/>
                  </a:lnTo>
                  <a:lnTo>
                    <a:pt x="6924" y="9041"/>
                  </a:lnTo>
                  <a:lnTo>
                    <a:pt x="796" y="9041"/>
                  </a:lnTo>
                  <a:lnTo>
                    <a:pt x="796" y="5190"/>
                  </a:lnTo>
                  <a:lnTo>
                    <a:pt x="6924" y="5190"/>
                  </a:lnTo>
                  <a:lnTo>
                    <a:pt x="6924" y="1945"/>
                  </a:lnTo>
                  <a:close/>
                  <a:moveTo>
                    <a:pt x="6122" y="1"/>
                  </a:moveTo>
                  <a:lnTo>
                    <a:pt x="6122" y="4394"/>
                  </a:lnTo>
                  <a:lnTo>
                    <a:pt x="0" y="4394"/>
                  </a:lnTo>
                  <a:lnTo>
                    <a:pt x="0" y="9843"/>
                  </a:lnTo>
                  <a:lnTo>
                    <a:pt x="6122" y="9843"/>
                  </a:lnTo>
                  <a:lnTo>
                    <a:pt x="6122" y="14248"/>
                  </a:lnTo>
                  <a:lnTo>
                    <a:pt x="13195" y="7127"/>
                  </a:lnTo>
                  <a:lnTo>
                    <a:pt x="6122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23" name="Google Shape;30;p2">
              <a:extLst>
                <a:ext uri="{FF2B5EF4-FFF2-40B4-BE49-F238E27FC236}">
                  <a16:creationId xmlns:a16="http://schemas.microsoft.com/office/drawing/2014/main" id="{27F548A8-DF78-6630-D363-11F2DA12FCE3}"/>
                </a:ext>
              </a:extLst>
            </p:cNvPr>
            <p:cNvSpPr/>
            <p:nvPr/>
          </p:nvSpPr>
          <p:spPr>
            <a:xfrm>
              <a:off x="1812375" y="1508925"/>
              <a:ext cx="153075" cy="172825"/>
            </a:xfrm>
            <a:custGeom>
              <a:avLst/>
              <a:gdLst/>
              <a:ahLst/>
              <a:cxnLst/>
              <a:rect l="l" t="t" r="r" b="b"/>
              <a:pathLst>
                <a:path w="6123" h="6913" extrusionOk="0">
                  <a:moveTo>
                    <a:pt x="0" y="0"/>
                  </a:moveTo>
                  <a:lnTo>
                    <a:pt x="0" y="3780"/>
                  </a:lnTo>
                  <a:lnTo>
                    <a:pt x="3061" y="6913"/>
                  </a:lnTo>
                  <a:lnTo>
                    <a:pt x="6122" y="3829"/>
                  </a:lnTo>
                  <a:lnTo>
                    <a:pt x="6122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24" name="Google Shape;31;p2">
              <a:extLst>
                <a:ext uri="{FF2B5EF4-FFF2-40B4-BE49-F238E27FC236}">
                  <a16:creationId xmlns:a16="http://schemas.microsoft.com/office/drawing/2014/main" id="{93CE46F6-3444-3D88-8979-928C9C4D97D6}"/>
                </a:ext>
              </a:extLst>
            </p:cNvPr>
            <p:cNvSpPr/>
            <p:nvPr/>
          </p:nvSpPr>
          <p:spPr>
            <a:xfrm>
              <a:off x="1802425" y="1498825"/>
              <a:ext cx="173125" cy="197200"/>
            </a:xfrm>
            <a:custGeom>
              <a:avLst/>
              <a:gdLst/>
              <a:ahLst/>
              <a:cxnLst/>
              <a:rect l="l" t="t" r="r" b="b"/>
              <a:pathLst>
                <a:path w="6925" h="7888" extrusionOk="0">
                  <a:moveTo>
                    <a:pt x="6122" y="802"/>
                  </a:moveTo>
                  <a:lnTo>
                    <a:pt x="6122" y="4066"/>
                  </a:lnTo>
                  <a:lnTo>
                    <a:pt x="3465" y="6746"/>
                  </a:lnTo>
                  <a:lnTo>
                    <a:pt x="796" y="4019"/>
                  </a:lnTo>
                  <a:lnTo>
                    <a:pt x="796" y="802"/>
                  </a:lnTo>
                  <a:close/>
                  <a:moveTo>
                    <a:pt x="0" y="0"/>
                  </a:moveTo>
                  <a:lnTo>
                    <a:pt x="0" y="4345"/>
                  </a:lnTo>
                  <a:lnTo>
                    <a:pt x="3459" y="7887"/>
                  </a:lnTo>
                  <a:lnTo>
                    <a:pt x="6924" y="4398"/>
                  </a:lnTo>
                  <a:lnTo>
                    <a:pt x="6924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25" name="Google Shape;32;p2">
              <a:extLst>
                <a:ext uri="{FF2B5EF4-FFF2-40B4-BE49-F238E27FC236}">
                  <a16:creationId xmlns:a16="http://schemas.microsoft.com/office/drawing/2014/main" id="{C90B621C-0A3E-EEC3-1C4E-6DD6AEEE7373}"/>
                </a:ext>
              </a:extLst>
            </p:cNvPr>
            <p:cNvSpPr/>
            <p:nvPr/>
          </p:nvSpPr>
          <p:spPr>
            <a:xfrm>
              <a:off x="1812375" y="1220050"/>
              <a:ext cx="153075" cy="172575"/>
            </a:xfrm>
            <a:custGeom>
              <a:avLst/>
              <a:gdLst/>
              <a:ahLst/>
              <a:cxnLst/>
              <a:rect l="l" t="t" r="r" b="b"/>
              <a:pathLst>
                <a:path w="6123" h="6903" extrusionOk="0">
                  <a:moveTo>
                    <a:pt x="3061" y="1"/>
                  </a:moveTo>
                  <a:lnTo>
                    <a:pt x="0" y="3133"/>
                  </a:lnTo>
                  <a:lnTo>
                    <a:pt x="0" y="6902"/>
                  </a:lnTo>
                  <a:lnTo>
                    <a:pt x="6122" y="6902"/>
                  </a:lnTo>
                  <a:lnTo>
                    <a:pt x="6122" y="3086"/>
                  </a:lnTo>
                  <a:lnTo>
                    <a:pt x="3061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26" name="Google Shape;33;p2">
              <a:extLst>
                <a:ext uri="{FF2B5EF4-FFF2-40B4-BE49-F238E27FC236}">
                  <a16:creationId xmlns:a16="http://schemas.microsoft.com/office/drawing/2014/main" id="{AAF1F190-BCDA-E80A-C09D-91F155239F8F}"/>
                </a:ext>
              </a:extLst>
            </p:cNvPr>
            <p:cNvSpPr/>
            <p:nvPr/>
          </p:nvSpPr>
          <p:spPr>
            <a:xfrm>
              <a:off x="1802425" y="1205800"/>
              <a:ext cx="173125" cy="196750"/>
            </a:xfrm>
            <a:custGeom>
              <a:avLst/>
              <a:gdLst/>
              <a:ahLst/>
              <a:cxnLst/>
              <a:rect l="l" t="t" r="r" b="b"/>
              <a:pathLst>
                <a:path w="6925" h="7870" extrusionOk="0">
                  <a:moveTo>
                    <a:pt x="3465" y="1141"/>
                  </a:moveTo>
                  <a:lnTo>
                    <a:pt x="6122" y="3816"/>
                  </a:lnTo>
                  <a:lnTo>
                    <a:pt x="6122" y="7074"/>
                  </a:lnTo>
                  <a:lnTo>
                    <a:pt x="796" y="7074"/>
                  </a:lnTo>
                  <a:lnTo>
                    <a:pt x="796" y="3864"/>
                  </a:lnTo>
                  <a:lnTo>
                    <a:pt x="3465" y="1141"/>
                  </a:lnTo>
                  <a:close/>
                  <a:moveTo>
                    <a:pt x="3459" y="0"/>
                  </a:moveTo>
                  <a:lnTo>
                    <a:pt x="0" y="3536"/>
                  </a:lnTo>
                  <a:lnTo>
                    <a:pt x="0" y="7870"/>
                  </a:lnTo>
                  <a:lnTo>
                    <a:pt x="6924" y="7870"/>
                  </a:lnTo>
                  <a:lnTo>
                    <a:pt x="6924" y="3489"/>
                  </a:lnTo>
                  <a:lnTo>
                    <a:pt x="3459" y="0"/>
                  </a:lnTo>
                  <a:close/>
                </a:path>
              </a:pathLst>
            </a:custGeom>
            <a:solidFill>
              <a:srgbClr val="E5E4E0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27" name="Google Shape;34;p2">
              <a:extLst>
                <a:ext uri="{FF2B5EF4-FFF2-40B4-BE49-F238E27FC236}">
                  <a16:creationId xmlns:a16="http://schemas.microsoft.com/office/drawing/2014/main" id="{FBA07D2F-49B9-0A3D-6440-FFB6C5DD6D98}"/>
                </a:ext>
              </a:extLst>
            </p:cNvPr>
            <p:cNvSpPr/>
            <p:nvPr/>
          </p:nvSpPr>
          <p:spPr>
            <a:xfrm>
              <a:off x="1075650" y="1296875"/>
              <a:ext cx="305825" cy="307925"/>
            </a:xfrm>
            <a:custGeom>
              <a:avLst/>
              <a:gdLst/>
              <a:ahLst/>
              <a:cxnLst/>
              <a:rect l="l" t="t" r="r" b="b"/>
              <a:pathLst>
                <a:path w="12233" h="12317" extrusionOk="0">
                  <a:moveTo>
                    <a:pt x="6116" y="0"/>
                  </a:moveTo>
                  <a:lnTo>
                    <a:pt x="1" y="6153"/>
                  </a:lnTo>
                  <a:lnTo>
                    <a:pt x="6116" y="12317"/>
                  </a:lnTo>
                  <a:lnTo>
                    <a:pt x="6116" y="8482"/>
                  </a:lnTo>
                  <a:lnTo>
                    <a:pt x="12233" y="8482"/>
                  </a:lnTo>
                  <a:lnTo>
                    <a:pt x="12233" y="3829"/>
                  </a:lnTo>
                  <a:lnTo>
                    <a:pt x="6116" y="3829"/>
                  </a:lnTo>
                  <a:lnTo>
                    <a:pt x="611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28" name="Google Shape;35;p2">
              <a:extLst>
                <a:ext uri="{FF2B5EF4-FFF2-40B4-BE49-F238E27FC236}">
                  <a16:creationId xmlns:a16="http://schemas.microsoft.com/office/drawing/2014/main" id="{DBD7C613-7E45-2EF3-7050-D4748E1F6757}"/>
                </a:ext>
              </a:extLst>
            </p:cNvPr>
            <p:cNvSpPr/>
            <p:nvPr/>
          </p:nvSpPr>
          <p:spPr>
            <a:xfrm>
              <a:off x="1061550" y="1272525"/>
              <a:ext cx="329875" cy="356625"/>
            </a:xfrm>
            <a:custGeom>
              <a:avLst/>
              <a:gdLst/>
              <a:ahLst/>
              <a:cxnLst/>
              <a:rect l="l" t="t" r="r" b="b"/>
              <a:pathLst>
                <a:path w="13195" h="14265" extrusionOk="0">
                  <a:moveTo>
                    <a:pt x="6277" y="1944"/>
                  </a:moveTo>
                  <a:lnTo>
                    <a:pt x="6277" y="5201"/>
                  </a:lnTo>
                  <a:lnTo>
                    <a:pt x="12393" y="5201"/>
                  </a:lnTo>
                  <a:lnTo>
                    <a:pt x="12393" y="9052"/>
                  </a:lnTo>
                  <a:lnTo>
                    <a:pt x="6277" y="9052"/>
                  </a:lnTo>
                  <a:lnTo>
                    <a:pt x="6277" y="12315"/>
                  </a:lnTo>
                  <a:lnTo>
                    <a:pt x="1130" y="7127"/>
                  </a:lnTo>
                  <a:lnTo>
                    <a:pt x="6277" y="1944"/>
                  </a:lnTo>
                  <a:close/>
                  <a:moveTo>
                    <a:pt x="7080" y="0"/>
                  </a:moveTo>
                  <a:lnTo>
                    <a:pt x="0" y="7127"/>
                  </a:lnTo>
                  <a:lnTo>
                    <a:pt x="7080" y="14265"/>
                  </a:lnTo>
                  <a:lnTo>
                    <a:pt x="7080" y="9854"/>
                  </a:lnTo>
                  <a:lnTo>
                    <a:pt x="13195" y="9854"/>
                  </a:lnTo>
                  <a:lnTo>
                    <a:pt x="13195" y="4405"/>
                  </a:lnTo>
                  <a:lnTo>
                    <a:pt x="7080" y="4405"/>
                  </a:lnTo>
                  <a:lnTo>
                    <a:pt x="7080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29" name="Google Shape;36;p2">
              <a:extLst>
                <a:ext uri="{FF2B5EF4-FFF2-40B4-BE49-F238E27FC236}">
                  <a16:creationId xmlns:a16="http://schemas.microsoft.com/office/drawing/2014/main" id="{036C2AF3-C1CA-B62E-7F9B-B12380A1B554}"/>
                </a:ext>
              </a:extLst>
            </p:cNvPr>
            <p:cNvSpPr/>
            <p:nvPr/>
          </p:nvSpPr>
          <p:spPr>
            <a:xfrm>
              <a:off x="1228550" y="1508925"/>
              <a:ext cx="152925" cy="172825"/>
            </a:xfrm>
            <a:custGeom>
              <a:avLst/>
              <a:gdLst/>
              <a:ahLst/>
              <a:cxnLst/>
              <a:rect l="l" t="t" r="r" b="b"/>
              <a:pathLst>
                <a:path w="6117" h="6913" extrusionOk="0">
                  <a:moveTo>
                    <a:pt x="0" y="0"/>
                  </a:moveTo>
                  <a:lnTo>
                    <a:pt x="0" y="3835"/>
                  </a:lnTo>
                  <a:lnTo>
                    <a:pt x="3050" y="6913"/>
                  </a:lnTo>
                  <a:lnTo>
                    <a:pt x="6117" y="3780"/>
                  </a:lnTo>
                  <a:lnTo>
                    <a:pt x="6117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30" name="Google Shape;37;p2">
              <a:extLst>
                <a:ext uri="{FF2B5EF4-FFF2-40B4-BE49-F238E27FC236}">
                  <a16:creationId xmlns:a16="http://schemas.microsoft.com/office/drawing/2014/main" id="{21222DDB-111C-CE20-1C8E-4343E2956EF2}"/>
                </a:ext>
              </a:extLst>
            </p:cNvPr>
            <p:cNvSpPr/>
            <p:nvPr/>
          </p:nvSpPr>
          <p:spPr>
            <a:xfrm>
              <a:off x="1218450" y="1498825"/>
              <a:ext cx="172975" cy="197200"/>
            </a:xfrm>
            <a:custGeom>
              <a:avLst/>
              <a:gdLst/>
              <a:ahLst/>
              <a:cxnLst/>
              <a:rect l="l" t="t" r="r" b="b"/>
              <a:pathLst>
                <a:path w="6919" h="7888" extrusionOk="0">
                  <a:moveTo>
                    <a:pt x="6117" y="802"/>
                  </a:moveTo>
                  <a:lnTo>
                    <a:pt x="6117" y="4019"/>
                  </a:lnTo>
                  <a:lnTo>
                    <a:pt x="3454" y="6746"/>
                  </a:lnTo>
                  <a:lnTo>
                    <a:pt x="804" y="4072"/>
                  </a:lnTo>
                  <a:lnTo>
                    <a:pt x="804" y="802"/>
                  </a:lnTo>
                  <a:close/>
                  <a:moveTo>
                    <a:pt x="1" y="0"/>
                  </a:moveTo>
                  <a:lnTo>
                    <a:pt x="1" y="4404"/>
                  </a:lnTo>
                  <a:lnTo>
                    <a:pt x="3460" y="7887"/>
                  </a:lnTo>
                  <a:lnTo>
                    <a:pt x="6919" y="4345"/>
                  </a:lnTo>
                  <a:lnTo>
                    <a:pt x="6919" y="0"/>
                  </a:lnTo>
                  <a:close/>
                </a:path>
              </a:pathLst>
            </a:custGeom>
            <a:solidFill>
              <a:srgbClr val="E5E4E0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31" name="Google Shape;38;p2">
              <a:extLst>
                <a:ext uri="{FF2B5EF4-FFF2-40B4-BE49-F238E27FC236}">
                  <a16:creationId xmlns:a16="http://schemas.microsoft.com/office/drawing/2014/main" id="{8EECC1D8-7F03-3140-AAD7-755D34B2FFC9}"/>
                </a:ext>
              </a:extLst>
            </p:cNvPr>
            <p:cNvSpPr/>
            <p:nvPr/>
          </p:nvSpPr>
          <p:spPr>
            <a:xfrm>
              <a:off x="1228550" y="1220050"/>
              <a:ext cx="152925" cy="172575"/>
            </a:xfrm>
            <a:custGeom>
              <a:avLst/>
              <a:gdLst/>
              <a:ahLst/>
              <a:cxnLst/>
              <a:rect l="l" t="t" r="r" b="b"/>
              <a:pathLst>
                <a:path w="6117" h="6903" extrusionOk="0">
                  <a:moveTo>
                    <a:pt x="3050" y="1"/>
                  </a:moveTo>
                  <a:lnTo>
                    <a:pt x="0" y="3073"/>
                  </a:lnTo>
                  <a:lnTo>
                    <a:pt x="0" y="6902"/>
                  </a:lnTo>
                  <a:lnTo>
                    <a:pt x="6117" y="6902"/>
                  </a:lnTo>
                  <a:lnTo>
                    <a:pt x="6117" y="3133"/>
                  </a:lnTo>
                  <a:lnTo>
                    <a:pt x="3050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32" name="Google Shape;39;p2">
              <a:extLst>
                <a:ext uri="{FF2B5EF4-FFF2-40B4-BE49-F238E27FC236}">
                  <a16:creationId xmlns:a16="http://schemas.microsoft.com/office/drawing/2014/main" id="{39A0969D-7070-4B33-E785-4ACE0951D550}"/>
                </a:ext>
              </a:extLst>
            </p:cNvPr>
            <p:cNvSpPr/>
            <p:nvPr/>
          </p:nvSpPr>
          <p:spPr>
            <a:xfrm>
              <a:off x="1218450" y="1205800"/>
              <a:ext cx="172975" cy="196750"/>
            </a:xfrm>
            <a:custGeom>
              <a:avLst/>
              <a:gdLst/>
              <a:ahLst/>
              <a:cxnLst/>
              <a:rect l="l" t="t" r="r" b="b"/>
              <a:pathLst>
                <a:path w="6919" h="7870" extrusionOk="0">
                  <a:moveTo>
                    <a:pt x="3454" y="1141"/>
                  </a:moveTo>
                  <a:lnTo>
                    <a:pt x="6117" y="3864"/>
                  </a:lnTo>
                  <a:lnTo>
                    <a:pt x="6117" y="7074"/>
                  </a:lnTo>
                  <a:lnTo>
                    <a:pt x="804" y="7074"/>
                  </a:lnTo>
                  <a:lnTo>
                    <a:pt x="804" y="3810"/>
                  </a:lnTo>
                  <a:lnTo>
                    <a:pt x="3454" y="1141"/>
                  </a:lnTo>
                  <a:close/>
                  <a:moveTo>
                    <a:pt x="3460" y="0"/>
                  </a:moveTo>
                  <a:lnTo>
                    <a:pt x="1" y="3478"/>
                  </a:lnTo>
                  <a:lnTo>
                    <a:pt x="1" y="7870"/>
                  </a:lnTo>
                  <a:lnTo>
                    <a:pt x="6919" y="7870"/>
                  </a:lnTo>
                  <a:lnTo>
                    <a:pt x="6919" y="3536"/>
                  </a:lnTo>
                  <a:lnTo>
                    <a:pt x="3460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33" name="Google Shape;40;p2">
              <a:extLst>
                <a:ext uri="{FF2B5EF4-FFF2-40B4-BE49-F238E27FC236}">
                  <a16:creationId xmlns:a16="http://schemas.microsoft.com/office/drawing/2014/main" id="{DD3CE33F-66AE-73A1-FFCB-BBB5B543152F}"/>
                </a:ext>
              </a:extLst>
            </p:cNvPr>
            <p:cNvSpPr/>
            <p:nvPr/>
          </p:nvSpPr>
          <p:spPr>
            <a:xfrm>
              <a:off x="1442825" y="1666300"/>
              <a:ext cx="308050" cy="305825"/>
            </a:xfrm>
            <a:custGeom>
              <a:avLst/>
              <a:gdLst/>
              <a:ahLst/>
              <a:cxnLst/>
              <a:rect l="l" t="t" r="r" b="b"/>
              <a:pathLst>
                <a:path w="12322" h="12233" extrusionOk="0">
                  <a:moveTo>
                    <a:pt x="3840" y="0"/>
                  </a:moveTo>
                  <a:lnTo>
                    <a:pt x="3840" y="6115"/>
                  </a:lnTo>
                  <a:lnTo>
                    <a:pt x="1" y="6115"/>
                  </a:lnTo>
                  <a:lnTo>
                    <a:pt x="6158" y="12232"/>
                  </a:lnTo>
                  <a:lnTo>
                    <a:pt x="12321" y="6115"/>
                  </a:lnTo>
                  <a:lnTo>
                    <a:pt x="8494" y="6115"/>
                  </a:lnTo>
                  <a:lnTo>
                    <a:pt x="8494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34" name="Google Shape;41;p2">
              <a:extLst>
                <a:ext uri="{FF2B5EF4-FFF2-40B4-BE49-F238E27FC236}">
                  <a16:creationId xmlns:a16="http://schemas.microsoft.com/office/drawing/2014/main" id="{8AB5F5A1-3C48-9DC5-5313-6F5970186FF2}"/>
                </a:ext>
              </a:extLst>
            </p:cNvPr>
            <p:cNvSpPr/>
            <p:nvPr/>
          </p:nvSpPr>
          <p:spPr>
            <a:xfrm>
              <a:off x="1418625" y="1656350"/>
              <a:ext cx="356450" cy="329900"/>
            </a:xfrm>
            <a:custGeom>
              <a:avLst/>
              <a:gdLst/>
              <a:ahLst/>
              <a:cxnLst/>
              <a:rect l="l" t="t" r="r" b="b"/>
              <a:pathLst>
                <a:path w="14258" h="13196" extrusionOk="0">
                  <a:moveTo>
                    <a:pt x="9058" y="802"/>
                  </a:moveTo>
                  <a:lnTo>
                    <a:pt x="9058" y="6919"/>
                  </a:lnTo>
                  <a:lnTo>
                    <a:pt x="12315" y="6919"/>
                  </a:lnTo>
                  <a:lnTo>
                    <a:pt x="7126" y="12065"/>
                  </a:lnTo>
                  <a:lnTo>
                    <a:pt x="1943" y="6919"/>
                  </a:lnTo>
                  <a:lnTo>
                    <a:pt x="5213" y="6919"/>
                  </a:lnTo>
                  <a:lnTo>
                    <a:pt x="5213" y="802"/>
                  </a:lnTo>
                  <a:close/>
                  <a:moveTo>
                    <a:pt x="4410" y="0"/>
                  </a:moveTo>
                  <a:lnTo>
                    <a:pt x="4410" y="6115"/>
                  </a:lnTo>
                  <a:lnTo>
                    <a:pt x="0" y="6115"/>
                  </a:lnTo>
                  <a:lnTo>
                    <a:pt x="7126" y="13195"/>
                  </a:lnTo>
                  <a:lnTo>
                    <a:pt x="14258" y="6115"/>
                  </a:lnTo>
                  <a:lnTo>
                    <a:pt x="9860" y="6115"/>
                  </a:lnTo>
                  <a:lnTo>
                    <a:pt x="9860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35" name="Google Shape;42;p2">
              <a:extLst>
                <a:ext uri="{FF2B5EF4-FFF2-40B4-BE49-F238E27FC236}">
                  <a16:creationId xmlns:a16="http://schemas.microsoft.com/office/drawing/2014/main" id="{68D32215-AB17-05F7-9226-5B81D0A36655}"/>
                </a:ext>
              </a:extLst>
            </p:cNvPr>
            <p:cNvSpPr/>
            <p:nvPr/>
          </p:nvSpPr>
          <p:spPr>
            <a:xfrm>
              <a:off x="1366025" y="1666300"/>
              <a:ext cx="172800" cy="152900"/>
            </a:xfrm>
            <a:custGeom>
              <a:avLst/>
              <a:gdLst/>
              <a:ahLst/>
              <a:cxnLst/>
              <a:rect l="l" t="t" r="r" b="b"/>
              <a:pathLst>
                <a:path w="6912" h="6116" extrusionOk="0">
                  <a:moveTo>
                    <a:pt x="3131" y="0"/>
                  </a:moveTo>
                  <a:lnTo>
                    <a:pt x="0" y="3067"/>
                  </a:lnTo>
                  <a:lnTo>
                    <a:pt x="3073" y="6115"/>
                  </a:lnTo>
                  <a:lnTo>
                    <a:pt x="6912" y="6115"/>
                  </a:lnTo>
                  <a:lnTo>
                    <a:pt x="6912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36" name="Google Shape;43;p2">
              <a:extLst>
                <a:ext uri="{FF2B5EF4-FFF2-40B4-BE49-F238E27FC236}">
                  <a16:creationId xmlns:a16="http://schemas.microsoft.com/office/drawing/2014/main" id="{B71FEE6E-3E1F-B113-E091-2B59FD6C1F09}"/>
                </a:ext>
              </a:extLst>
            </p:cNvPr>
            <p:cNvSpPr/>
            <p:nvPr/>
          </p:nvSpPr>
          <p:spPr>
            <a:xfrm>
              <a:off x="1351750" y="1656350"/>
              <a:ext cx="197200" cy="172975"/>
            </a:xfrm>
            <a:custGeom>
              <a:avLst/>
              <a:gdLst/>
              <a:ahLst/>
              <a:cxnLst/>
              <a:rect l="l" t="t" r="r" b="b"/>
              <a:pathLst>
                <a:path w="7888" h="6919" extrusionOk="0">
                  <a:moveTo>
                    <a:pt x="7085" y="802"/>
                  </a:moveTo>
                  <a:lnTo>
                    <a:pt x="7085" y="6115"/>
                  </a:lnTo>
                  <a:lnTo>
                    <a:pt x="3809" y="6115"/>
                  </a:lnTo>
                  <a:lnTo>
                    <a:pt x="1142" y="3465"/>
                  </a:lnTo>
                  <a:lnTo>
                    <a:pt x="3869" y="802"/>
                  </a:lnTo>
                  <a:close/>
                  <a:moveTo>
                    <a:pt x="3543" y="0"/>
                  </a:moveTo>
                  <a:lnTo>
                    <a:pt x="1" y="3459"/>
                  </a:lnTo>
                  <a:lnTo>
                    <a:pt x="3477" y="6919"/>
                  </a:lnTo>
                  <a:lnTo>
                    <a:pt x="7888" y="6919"/>
                  </a:lnTo>
                  <a:lnTo>
                    <a:pt x="7888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37" name="Google Shape;44;p2">
              <a:extLst>
                <a:ext uri="{FF2B5EF4-FFF2-40B4-BE49-F238E27FC236}">
                  <a16:creationId xmlns:a16="http://schemas.microsoft.com/office/drawing/2014/main" id="{64390F3C-5C96-FB61-C14C-5FB9F172F325}"/>
                </a:ext>
              </a:extLst>
            </p:cNvPr>
            <p:cNvSpPr/>
            <p:nvPr/>
          </p:nvSpPr>
          <p:spPr>
            <a:xfrm>
              <a:off x="1655175" y="1666300"/>
              <a:ext cx="172500" cy="152900"/>
            </a:xfrm>
            <a:custGeom>
              <a:avLst/>
              <a:gdLst/>
              <a:ahLst/>
              <a:cxnLst/>
              <a:rect l="l" t="t" r="r" b="b"/>
              <a:pathLst>
                <a:path w="6900" h="6116" extrusionOk="0">
                  <a:moveTo>
                    <a:pt x="0" y="0"/>
                  </a:moveTo>
                  <a:lnTo>
                    <a:pt x="0" y="6115"/>
                  </a:lnTo>
                  <a:lnTo>
                    <a:pt x="3827" y="6115"/>
                  </a:lnTo>
                  <a:lnTo>
                    <a:pt x="6900" y="3067"/>
                  </a:lnTo>
                  <a:lnTo>
                    <a:pt x="3769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38" name="Google Shape;45;p2">
              <a:extLst>
                <a:ext uri="{FF2B5EF4-FFF2-40B4-BE49-F238E27FC236}">
                  <a16:creationId xmlns:a16="http://schemas.microsoft.com/office/drawing/2014/main" id="{64365FC5-1288-E79E-DF40-63A6FFAF8135}"/>
                </a:ext>
              </a:extLst>
            </p:cNvPr>
            <p:cNvSpPr/>
            <p:nvPr/>
          </p:nvSpPr>
          <p:spPr>
            <a:xfrm>
              <a:off x="1645075" y="1656350"/>
              <a:ext cx="196875" cy="172975"/>
            </a:xfrm>
            <a:custGeom>
              <a:avLst/>
              <a:gdLst/>
              <a:ahLst/>
              <a:cxnLst/>
              <a:rect l="l" t="t" r="r" b="b"/>
              <a:pathLst>
                <a:path w="7875" h="6919" extrusionOk="0">
                  <a:moveTo>
                    <a:pt x="4012" y="802"/>
                  </a:moveTo>
                  <a:lnTo>
                    <a:pt x="6733" y="3465"/>
                  </a:lnTo>
                  <a:lnTo>
                    <a:pt x="4066" y="6115"/>
                  </a:lnTo>
                  <a:lnTo>
                    <a:pt x="802" y="6115"/>
                  </a:lnTo>
                  <a:lnTo>
                    <a:pt x="802" y="802"/>
                  </a:lnTo>
                  <a:close/>
                  <a:moveTo>
                    <a:pt x="0" y="0"/>
                  </a:moveTo>
                  <a:lnTo>
                    <a:pt x="0" y="6919"/>
                  </a:lnTo>
                  <a:lnTo>
                    <a:pt x="4398" y="6919"/>
                  </a:lnTo>
                  <a:lnTo>
                    <a:pt x="7875" y="3459"/>
                  </a:lnTo>
                  <a:lnTo>
                    <a:pt x="4338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</p:grpSp>
    </p:spTree>
  </p:cSld>
  <p:clrMapOvr>
    <a:masterClrMapping/>
  </p:clrMapOvr>
  <p:transition spd="slow">
    <p:randomBar dir="vert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Picture 20">
            <a:extLst>
              <a:ext uri="{FF2B5EF4-FFF2-40B4-BE49-F238E27FC236}">
                <a16:creationId xmlns:a16="http://schemas.microsoft.com/office/drawing/2014/main" id="{D206F9AE-29D8-4A7A-82D8-FCFB81B65586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10363" t="18402" r="13381" b="20870"/>
          <a:stretch/>
        </p:blipFill>
        <p:spPr>
          <a:xfrm>
            <a:off x="-21060" y="-48137"/>
            <a:ext cx="1359626" cy="1598250"/>
          </a:xfrm>
          <a:prstGeom prst="rect">
            <a:avLst/>
          </a:prstGeom>
        </p:spPr>
      </p:pic>
      <p:sp>
        <p:nvSpPr>
          <p:cNvPr id="23" name="Google Shape;343;p13"/>
          <p:cNvSpPr txBox="1">
            <a:spLocks noGrp="1"/>
          </p:cNvSpPr>
          <p:nvPr>
            <p:ph type="title" idx="4294967295"/>
          </p:nvPr>
        </p:nvSpPr>
        <p:spPr>
          <a:xfrm>
            <a:off x="2146699" y="532066"/>
            <a:ext cx="5126500" cy="10827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a-IR" sz="4400" dirty="0">
                <a:solidFill>
                  <a:schemeClr val="accent1">
                    <a:lumMod val="75000"/>
                  </a:schemeClr>
                </a:solidFill>
                <a:cs typeface="B Titr" panose="00000700000000000000" pitchFamily="2" charset="-78"/>
              </a:rPr>
              <a:t>توجیه اقتصادی</a:t>
            </a:r>
            <a:endParaRPr sz="4400" dirty="0">
              <a:solidFill>
                <a:schemeClr val="accent1">
                  <a:lumMod val="75000"/>
                </a:schemeClr>
              </a:solidFill>
              <a:cs typeface="B Titr" panose="00000700000000000000" pitchFamily="2" charset="-78"/>
            </a:endParaRP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3B165102-DC6C-9A1C-E2D3-D48FD6A128AD}"/>
              </a:ext>
            </a:extLst>
          </p:cNvPr>
          <p:cNvGrpSpPr/>
          <p:nvPr/>
        </p:nvGrpSpPr>
        <p:grpSpPr>
          <a:xfrm>
            <a:off x="95694" y="1488556"/>
            <a:ext cx="8952612" cy="3402421"/>
            <a:chOff x="95694" y="1488556"/>
            <a:chExt cx="8952612" cy="3402421"/>
          </a:xfrm>
        </p:grpSpPr>
        <p:sp>
          <p:nvSpPr>
            <p:cNvPr id="1023" name="Google Shape;1023;p23"/>
            <p:cNvSpPr/>
            <p:nvPr/>
          </p:nvSpPr>
          <p:spPr>
            <a:xfrm rot="10800000" flipH="1">
              <a:off x="2775379" y="1488558"/>
              <a:ext cx="3061008" cy="3402416"/>
            </a:xfrm>
            <a:prstGeom prst="round2DiagRect">
              <a:avLst>
                <a:gd name="adj1" fmla="val 0"/>
                <a:gd name="adj2" fmla="val 17764"/>
              </a:avLst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>
                <a:latin typeface="IRANSans" panose="020B0506030804020204" pitchFamily="34" charset="-78"/>
                <a:cs typeface="IRANSans" panose="020B0506030804020204" pitchFamily="34" charset="-78"/>
              </a:endParaRPr>
            </a:p>
          </p:txBody>
        </p:sp>
        <p:sp>
          <p:nvSpPr>
            <p:cNvPr id="1027" name="Google Shape;1027;p23"/>
            <p:cNvSpPr/>
            <p:nvPr/>
          </p:nvSpPr>
          <p:spPr>
            <a:xfrm>
              <a:off x="95694" y="1488556"/>
              <a:ext cx="2711712" cy="3402420"/>
            </a:xfrm>
            <a:prstGeom prst="round2DiagRect">
              <a:avLst>
                <a:gd name="adj1" fmla="val 0"/>
                <a:gd name="adj2" fmla="val 17764"/>
              </a:avLst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>
                <a:latin typeface="IRANSans" panose="020B0506030804020204" pitchFamily="34" charset="-78"/>
                <a:cs typeface="IRANSans" panose="020B0506030804020204" pitchFamily="34" charset="-78"/>
              </a:endParaRPr>
            </a:p>
          </p:txBody>
        </p:sp>
        <p:grpSp>
          <p:nvGrpSpPr>
            <p:cNvPr id="1030" name="Google Shape;1030;p23"/>
            <p:cNvGrpSpPr/>
            <p:nvPr/>
          </p:nvGrpSpPr>
          <p:grpSpPr>
            <a:xfrm>
              <a:off x="5769136" y="1488558"/>
              <a:ext cx="3279170" cy="3402419"/>
              <a:chOff x="5015938" y="2013875"/>
              <a:chExt cx="3001200" cy="1569600"/>
            </a:xfrm>
          </p:grpSpPr>
          <p:sp>
            <p:nvSpPr>
              <p:cNvPr id="1031" name="Google Shape;1031;p23"/>
              <p:cNvSpPr/>
              <p:nvPr/>
            </p:nvSpPr>
            <p:spPr>
              <a:xfrm>
                <a:off x="5015938" y="2013875"/>
                <a:ext cx="3001200" cy="1569600"/>
              </a:xfrm>
              <a:prstGeom prst="round2DiagRect">
                <a:avLst>
                  <a:gd name="adj1" fmla="val 0"/>
                  <a:gd name="adj2" fmla="val 17764"/>
                </a:avLst>
              </a:pr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>
                  <a:latin typeface="IRANSans" panose="020B0506030804020204" pitchFamily="34" charset="-78"/>
                  <a:cs typeface="IRANSans" panose="020B0506030804020204" pitchFamily="34" charset="-78"/>
                </a:endParaRPr>
              </a:p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>
                  <a:latin typeface="IRANSans" panose="020B0506030804020204" pitchFamily="34" charset="-78"/>
                  <a:cs typeface="IRANSans" panose="020B0506030804020204" pitchFamily="34" charset="-78"/>
                </a:endParaRPr>
              </a:p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>
                  <a:latin typeface="IRANSans" panose="020B0506030804020204" pitchFamily="34" charset="-78"/>
                  <a:cs typeface="IRANSans" panose="020B0506030804020204" pitchFamily="34" charset="-78"/>
                </a:endParaRPr>
              </a:p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>
                  <a:latin typeface="IRANSans" panose="020B0506030804020204" pitchFamily="34" charset="-78"/>
                  <a:cs typeface="IRANSans" panose="020B0506030804020204" pitchFamily="34" charset="-78"/>
                </a:endParaRPr>
              </a:p>
            </p:txBody>
          </p:sp>
          <p:sp>
            <p:nvSpPr>
              <p:cNvPr id="1032" name="Google Shape;1032;p23"/>
              <p:cNvSpPr txBox="1"/>
              <p:nvPr/>
            </p:nvSpPr>
            <p:spPr>
              <a:xfrm>
                <a:off x="5206995" y="2034274"/>
                <a:ext cx="2417100" cy="259276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91425" rIns="91425" bIns="91425" anchor="t" anchorCtr="0">
                <a:noAutofit/>
              </a:bodyPr>
              <a:lstStyle/>
              <a:p>
                <a:pPr marL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fa-IR" sz="2400" b="1" dirty="0">
                    <a:solidFill>
                      <a:srgbClr val="FFFFFF"/>
                    </a:solidFill>
                    <a:latin typeface="IRANSans" panose="020B0506030804020204" pitchFamily="34" charset="-78"/>
                    <a:ea typeface="Barlow"/>
                    <a:cs typeface="B Titr" panose="00000700000000000000" pitchFamily="2" charset="-78"/>
                    <a:sym typeface="Barlow"/>
                  </a:rPr>
                  <a:t>آینده بازار</a:t>
                </a:r>
                <a:endParaRPr sz="2400" dirty="0">
                  <a:solidFill>
                    <a:srgbClr val="FFFFFF"/>
                  </a:solidFill>
                  <a:latin typeface="IRANSans" panose="020B0506030804020204" pitchFamily="34" charset="-78"/>
                  <a:ea typeface="Barlow"/>
                  <a:cs typeface="B Titr" panose="00000700000000000000" pitchFamily="2" charset="-78"/>
                  <a:sym typeface="Barlow"/>
                </a:endParaRPr>
              </a:p>
            </p:txBody>
          </p:sp>
          <p:sp>
            <p:nvSpPr>
              <p:cNvPr id="1033" name="Google Shape;1033;p23"/>
              <p:cNvSpPr txBox="1"/>
              <p:nvPr/>
            </p:nvSpPr>
            <p:spPr>
              <a:xfrm>
                <a:off x="5258261" y="2313949"/>
                <a:ext cx="2500391" cy="1200856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91425" rIns="91425" bIns="91425" anchor="t" anchorCtr="0">
                <a:noAutofit/>
              </a:bodyPr>
              <a:lstStyle/>
              <a:p>
                <a:pPr lvl="0" algn="r" rtl="1">
                  <a:lnSpc>
                    <a:spcPct val="115000"/>
                  </a:lnSpc>
                  <a:spcAft>
                    <a:spcPts val="1600"/>
                  </a:spcAft>
                </a:pPr>
                <a:r>
                  <a:rPr lang="fa-IR" sz="1600" b="1" dirty="0">
                    <a:solidFill>
                      <a:srgbClr val="FFFFFF"/>
                    </a:solidFill>
                    <a:latin typeface="IRANSans" panose="020B0506030804020204" pitchFamily="34" charset="-78"/>
                    <a:ea typeface="Barlow"/>
                    <a:cs typeface="B Nazanin" panose="00000400000000000000" pitchFamily="2" charset="-78"/>
                    <a:sym typeface="Barlow"/>
                  </a:rPr>
                  <a:t>توضیحات در این قسمت تایپ شود</a:t>
                </a:r>
              </a:p>
            </p:txBody>
          </p:sp>
        </p:grpSp>
        <p:grpSp>
          <p:nvGrpSpPr>
            <p:cNvPr id="1034" name="Google Shape;1034;p23"/>
            <p:cNvGrpSpPr/>
            <p:nvPr/>
          </p:nvGrpSpPr>
          <p:grpSpPr>
            <a:xfrm>
              <a:off x="5598415" y="3105545"/>
              <a:ext cx="295999" cy="294651"/>
              <a:chOff x="4858109" y="2631368"/>
              <a:chExt cx="316442" cy="315000"/>
            </a:xfrm>
          </p:grpSpPr>
          <p:sp>
            <p:nvSpPr>
              <p:cNvPr id="1035" name="Google Shape;1035;p23"/>
              <p:cNvSpPr/>
              <p:nvPr/>
            </p:nvSpPr>
            <p:spPr>
              <a:xfrm>
                <a:off x="4859551" y="2631368"/>
                <a:ext cx="315000" cy="315000"/>
              </a:xfrm>
              <a:prstGeom prst="ellipse">
                <a:avLst/>
              </a:pr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  <p:sp>
            <p:nvSpPr>
              <p:cNvPr id="1036" name="Google Shape;1036;p23"/>
              <p:cNvSpPr/>
              <p:nvPr/>
            </p:nvSpPr>
            <p:spPr>
              <a:xfrm>
                <a:off x="4858109" y="2739300"/>
                <a:ext cx="239100" cy="99000"/>
              </a:xfrm>
              <a:prstGeom prst="rightArrow">
                <a:avLst>
                  <a:gd name="adj1" fmla="val 32020"/>
                  <a:gd name="adj2" fmla="val 66970"/>
                </a:avLst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br>
                  <a:rPr lang="en"/>
                </a:br>
                <a:endParaRPr dirty="0"/>
              </a:p>
            </p:txBody>
          </p:sp>
        </p:grpSp>
        <p:sp>
          <p:nvSpPr>
            <p:cNvPr id="24" name="Google Shape;1033;p23"/>
            <p:cNvSpPr txBox="1"/>
            <p:nvPr/>
          </p:nvSpPr>
          <p:spPr>
            <a:xfrm>
              <a:off x="2946895" y="2115314"/>
              <a:ext cx="2607445" cy="2403513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lvl="0" algn="r" rtl="1">
                <a:lnSpc>
                  <a:spcPct val="115000"/>
                </a:lnSpc>
                <a:spcAft>
                  <a:spcPts val="1600"/>
                </a:spcAft>
              </a:pPr>
              <a:r>
                <a:rPr lang="fa-IR" sz="1600" b="1" dirty="0">
                  <a:solidFill>
                    <a:srgbClr val="FFFFFF"/>
                  </a:solidFill>
                  <a:latin typeface="IRANSans" panose="020B0506030804020204" pitchFamily="34" charset="-78"/>
                  <a:ea typeface="Barlow"/>
                  <a:cs typeface="B Nazanin" panose="00000400000000000000" pitchFamily="2" charset="-78"/>
                  <a:sym typeface="Barlow"/>
                </a:rPr>
                <a:t>توضیحات در این قسمت تایپ شود</a:t>
              </a:r>
            </a:p>
          </p:txBody>
        </p:sp>
        <p:sp>
          <p:nvSpPr>
            <p:cNvPr id="25" name="Google Shape;1033;p23"/>
            <p:cNvSpPr txBox="1"/>
            <p:nvPr/>
          </p:nvSpPr>
          <p:spPr>
            <a:xfrm>
              <a:off x="244568" y="2139028"/>
              <a:ext cx="2263239" cy="247240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lvl="0" algn="r" rtl="1">
                <a:lnSpc>
                  <a:spcPct val="115000"/>
                </a:lnSpc>
                <a:spcAft>
                  <a:spcPts val="1600"/>
                </a:spcAft>
              </a:pPr>
              <a:r>
                <a:rPr lang="fa-IR" sz="1600" b="1" dirty="0">
                  <a:solidFill>
                    <a:srgbClr val="FFFFFF"/>
                  </a:solidFill>
                  <a:latin typeface="IRANSans" panose="020B0506030804020204" pitchFamily="34" charset="-78"/>
                  <a:ea typeface="Barlow"/>
                  <a:cs typeface="B Nazanin" panose="00000400000000000000" pitchFamily="2" charset="-78"/>
                  <a:sym typeface="Barlow"/>
                </a:rPr>
                <a:t>توضیحات در این قسمت تایپ شود</a:t>
              </a:r>
            </a:p>
          </p:txBody>
        </p:sp>
        <p:sp>
          <p:nvSpPr>
            <p:cNvPr id="26" name="Google Shape;1032;p23"/>
            <p:cNvSpPr txBox="1"/>
            <p:nvPr/>
          </p:nvSpPr>
          <p:spPr>
            <a:xfrm>
              <a:off x="3107275" y="1495527"/>
              <a:ext cx="2192620" cy="520423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fa-IR" sz="2400" b="1" dirty="0">
                  <a:solidFill>
                    <a:srgbClr val="FFFFFF"/>
                  </a:solidFill>
                  <a:latin typeface="IRANSans" panose="020B0506030804020204" pitchFamily="34" charset="-78"/>
                  <a:ea typeface="Barlow"/>
                  <a:cs typeface="B Titr" panose="00000700000000000000" pitchFamily="2" charset="-78"/>
                  <a:sym typeface="Barlow"/>
                </a:rPr>
                <a:t>مشتریان</a:t>
              </a:r>
              <a:endParaRPr sz="2400" dirty="0">
                <a:solidFill>
                  <a:srgbClr val="FFFFFF"/>
                </a:solidFill>
                <a:latin typeface="IRANSans" panose="020B0506030804020204" pitchFamily="34" charset="-78"/>
                <a:ea typeface="Barlow"/>
                <a:cs typeface="B Titr" panose="00000700000000000000" pitchFamily="2" charset="-78"/>
                <a:sym typeface="Barlow"/>
              </a:endParaRPr>
            </a:p>
          </p:txBody>
        </p:sp>
        <p:sp>
          <p:nvSpPr>
            <p:cNvPr id="27" name="Google Shape;1032;p23"/>
            <p:cNvSpPr txBox="1"/>
            <p:nvPr/>
          </p:nvSpPr>
          <p:spPr>
            <a:xfrm>
              <a:off x="244568" y="1594891"/>
              <a:ext cx="2187496" cy="520423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fa-IR" sz="2400" b="1" dirty="0">
                  <a:solidFill>
                    <a:srgbClr val="FFFFFF"/>
                  </a:solidFill>
                  <a:latin typeface="IRANSans" panose="020B0506030804020204" pitchFamily="34" charset="-78"/>
                  <a:ea typeface="Barlow"/>
                  <a:cs typeface="B Titr" panose="00000700000000000000" pitchFamily="2" charset="-78"/>
                  <a:sym typeface="Barlow"/>
                </a:rPr>
                <a:t>مدل درآمدی</a:t>
              </a:r>
              <a:endParaRPr sz="2400" dirty="0">
                <a:solidFill>
                  <a:srgbClr val="FFFFFF"/>
                </a:solidFill>
                <a:latin typeface="IRANSans" panose="020B0506030804020204" pitchFamily="34" charset="-78"/>
                <a:ea typeface="Barlow"/>
                <a:cs typeface="B Titr" panose="00000700000000000000" pitchFamily="2" charset="-78"/>
                <a:sym typeface="Barlow"/>
              </a:endParaRPr>
            </a:p>
          </p:txBody>
        </p:sp>
        <p:grpSp>
          <p:nvGrpSpPr>
            <p:cNvPr id="2" name="Google Shape;1034;p23">
              <a:extLst>
                <a:ext uri="{FF2B5EF4-FFF2-40B4-BE49-F238E27FC236}">
                  <a16:creationId xmlns:a16="http://schemas.microsoft.com/office/drawing/2014/main" id="{F43C7174-46C7-6A8D-C530-07AE41E6B8A0}"/>
                </a:ext>
              </a:extLst>
            </p:cNvPr>
            <p:cNvGrpSpPr/>
            <p:nvPr/>
          </p:nvGrpSpPr>
          <p:grpSpPr>
            <a:xfrm>
              <a:off x="2574603" y="3080580"/>
              <a:ext cx="295999" cy="294651"/>
              <a:chOff x="4858109" y="2631368"/>
              <a:chExt cx="316442" cy="315000"/>
            </a:xfrm>
          </p:grpSpPr>
          <p:sp>
            <p:nvSpPr>
              <p:cNvPr id="3" name="Google Shape;1035;p23">
                <a:extLst>
                  <a:ext uri="{FF2B5EF4-FFF2-40B4-BE49-F238E27FC236}">
                    <a16:creationId xmlns:a16="http://schemas.microsoft.com/office/drawing/2014/main" id="{04D12C94-CDFC-AC6F-AEF4-99A36D3EEFE4}"/>
                  </a:ext>
                </a:extLst>
              </p:cNvPr>
              <p:cNvSpPr/>
              <p:nvPr/>
            </p:nvSpPr>
            <p:spPr>
              <a:xfrm>
                <a:off x="4859551" y="2631368"/>
                <a:ext cx="315000" cy="315000"/>
              </a:xfrm>
              <a:prstGeom prst="ellipse">
                <a:avLst/>
              </a:pr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  <p:sp>
            <p:nvSpPr>
              <p:cNvPr id="4" name="Google Shape;1036;p23">
                <a:extLst>
                  <a:ext uri="{FF2B5EF4-FFF2-40B4-BE49-F238E27FC236}">
                    <a16:creationId xmlns:a16="http://schemas.microsoft.com/office/drawing/2014/main" id="{53090CB9-0010-F0FD-B4DE-93F701AFF308}"/>
                  </a:ext>
                </a:extLst>
              </p:cNvPr>
              <p:cNvSpPr/>
              <p:nvPr/>
            </p:nvSpPr>
            <p:spPr>
              <a:xfrm>
                <a:off x="4858109" y="2739300"/>
                <a:ext cx="239100" cy="99000"/>
              </a:xfrm>
              <a:prstGeom prst="rightArrow">
                <a:avLst>
                  <a:gd name="adj1" fmla="val 32020"/>
                  <a:gd name="adj2" fmla="val 66970"/>
                </a:avLst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br>
                  <a:rPr lang="en"/>
                </a:br>
                <a:endParaRPr dirty="0"/>
              </a:p>
            </p:txBody>
          </p:sp>
        </p:grpSp>
      </p:grp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9" name="Google Shape;1169;p27"/>
          <p:cNvSpPr txBox="1">
            <a:spLocks noGrp="1"/>
          </p:cNvSpPr>
          <p:nvPr>
            <p:ph type="subTitle" idx="4294967295"/>
          </p:nvPr>
        </p:nvSpPr>
        <p:spPr>
          <a:xfrm>
            <a:off x="537057" y="1306322"/>
            <a:ext cx="4660061" cy="3583178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r" rtl="0">
              <a:spcBef>
                <a:spcPts val="600"/>
              </a:spcBef>
              <a:spcAft>
                <a:spcPts val="0"/>
              </a:spcAft>
              <a:buNone/>
            </a:pPr>
            <a:r>
              <a:rPr lang="fa-IR" sz="1800" dirty="0">
                <a:latin typeface="IRANSans" panose="020B0506030804020204" pitchFamily="34" charset="-78"/>
                <a:cs typeface="B Nazanin" panose="00000400000000000000" pitchFamily="2" charset="-78"/>
              </a:rPr>
              <a:t>توضیحات در این قسمت تایپ شود</a:t>
            </a:r>
            <a:endParaRPr sz="1800" dirty="0">
              <a:latin typeface="IRANSans" panose="020B0506030804020204" pitchFamily="34" charset="-78"/>
              <a:cs typeface="B Nazanin" panose="00000400000000000000" pitchFamily="2" charset="-78"/>
            </a:endParaRPr>
          </a:p>
        </p:txBody>
      </p:sp>
      <p:grpSp>
        <p:nvGrpSpPr>
          <p:cNvPr id="1175" name="Google Shape;1175;p27"/>
          <p:cNvGrpSpPr/>
          <p:nvPr/>
        </p:nvGrpSpPr>
        <p:grpSpPr>
          <a:xfrm>
            <a:off x="5233951" y="823317"/>
            <a:ext cx="3414844" cy="3813266"/>
            <a:chOff x="2152775" y="305709"/>
            <a:chExt cx="4264823" cy="4762415"/>
          </a:xfrm>
        </p:grpSpPr>
        <p:grpSp>
          <p:nvGrpSpPr>
            <p:cNvPr id="1176" name="Google Shape;1176;p27"/>
            <p:cNvGrpSpPr/>
            <p:nvPr/>
          </p:nvGrpSpPr>
          <p:grpSpPr>
            <a:xfrm>
              <a:off x="2593845" y="3487641"/>
              <a:ext cx="936028" cy="696373"/>
              <a:chOff x="4403470" y="4229766"/>
              <a:chExt cx="936028" cy="696373"/>
            </a:xfrm>
          </p:grpSpPr>
          <p:sp>
            <p:nvSpPr>
              <p:cNvPr id="1177" name="Google Shape;1177;p27"/>
              <p:cNvSpPr/>
              <p:nvPr/>
            </p:nvSpPr>
            <p:spPr>
              <a:xfrm>
                <a:off x="4403470" y="4414647"/>
                <a:ext cx="883852" cy="511492"/>
              </a:xfrm>
              <a:custGeom>
                <a:avLst/>
                <a:gdLst/>
                <a:ahLst/>
                <a:cxnLst/>
                <a:rect l="l" t="t" r="r" b="b"/>
                <a:pathLst>
                  <a:path w="883852" h="511492" extrusionOk="0">
                    <a:moveTo>
                      <a:pt x="883852" y="255746"/>
                    </a:moveTo>
                    <a:cubicBezTo>
                      <a:pt x="883852" y="396991"/>
                      <a:pt x="685995" y="511492"/>
                      <a:pt x="441926" y="511492"/>
                    </a:cubicBezTo>
                    <a:cubicBezTo>
                      <a:pt x="197857" y="511492"/>
                      <a:pt x="0" y="396991"/>
                      <a:pt x="0" y="255746"/>
                    </a:cubicBezTo>
                    <a:cubicBezTo>
                      <a:pt x="0" y="114501"/>
                      <a:pt x="197857" y="0"/>
                      <a:pt x="441926" y="0"/>
                    </a:cubicBezTo>
                    <a:cubicBezTo>
                      <a:pt x="685995" y="0"/>
                      <a:pt x="883852" y="114501"/>
                      <a:pt x="883852" y="255746"/>
                    </a:cubicBezTo>
                    <a:close/>
                  </a:path>
                </a:pathLst>
              </a:custGeom>
              <a:solidFill>
                <a:srgbClr val="D6D8E5">
                  <a:alpha val="29800"/>
                </a:srgbClr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178" name="Google Shape;1178;p27"/>
              <p:cNvSpPr/>
              <p:nvPr/>
            </p:nvSpPr>
            <p:spPr>
              <a:xfrm>
                <a:off x="4455646" y="4339304"/>
                <a:ext cx="883852" cy="511492"/>
              </a:xfrm>
              <a:custGeom>
                <a:avLst/>
                <a:gdLst/>
                <a:ahLst/>
                <a:cxnLst/>
                <a:rect l="l" t="t" r="r" b="b"/>
                <a:pathLst>
                  <a:path w="883852" h="511492" extrusionOk="0">
                    <a:moveTo>
                      <a:pt x="883852" y="255746"/>
                    </a:moveTo>
                    <a:cubicBezTo>
                      <a:pt x="883852" y="396991"/>
                      <a:pt x="685995" y="511493"/>
                      <a:pt x="441926" y="511493"/>
                    </a:cubicBezTo>
                    <a:cubicBezTo>
                      <a:pt x="197857" y="511493"/>
                      <a:pt x="0" y="396991"/>
                      <a:pt x="0" y="255746"/>
                    </a:cubicBezTo>
                    <a:cubicBezTo>
                      <a:pt x="0" y="114502"/>
                      <a:pt x="197857" y="0"/>
                      <a:pt x="441926" y="0"/>
                    </a:cubicBezTo>
                    <a:cubicBezTo>
                      <a:pt x="685995" y="0"/>
                      <a:pt x="883852" y="114502"/>
                      <a:pt x="883852" y="255746"/>
                    </a:cubicBezTo>
                    <a:close/>
                  </a:path>
                </a:pathLst>
              </a:custGeom>
              <a:solidFill>
                <a:srgbClr val="DD990E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179" name="Google Shape;1179;p27"/>
              <p:cNvSpPr/>
              <p:nvPr/>
            </p:nvSpPr>
            <p:spPr>
              <a:xfrm>
                <a:off x="4455741" y="4482465"/>
                <a:ext cx="87339" cy="116490"/>
              </a:xfrm>
              <a:custGeom>
                <a:avLst/>
                <a:gdLst/>
                <a:ahLst/>
                <a:cxnLst/>
                <a:rect l="l" t="t" r="r" b="b"/>
                <a:pathLst>
                  <a:path w="87339" h="116490" extrusionOk="0">
                    <a:moveTo>
                      <a:pt x="0" y="116491"/>
                    </a:moveTo>
                    <a:lnTo>
                      <a:pt x="0" y="0"/>
                    </a:lnTo>
                    <a:lnTo>
                      <a:pt x="87340" y="77914"/>
                    </a:lnTo>
                    <a:lnTo>
                      <a:pt x="0" y="116491"/>
                    </a:lnTo>
                    <a:close/>
                  </a:path>
                </a:pathLst>
              </a:custGeom>
              <a:solidFill>
                <a:srgbClr val="DD990E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180" name="Google Shape;1180;p27"/>
              <p:cNvSpPr/>
              <p:nvPr/>
            </p:nvSpPr>
            <p:spPr>
              <a:xfrm>
                <a:off x="5272972" y="4485513"/>
                <a:ext cx="66526" cy="157067"/>
              </a:xfrm>
              <a:custGeom>
                <a:avLst/>
                <a:gdLst/>
                <a:ahLst/>
                <a:cxnLst/>
                <a:rect l="l" t="t" r="r" b="b"/>
                <a:pathLst>
                  <a:path w="66526" h="157067" extrusionOk="0">
                    <a:moveTo>
                      <a:pt x="66527" y="0"/>
                    </a:moveTo>
                    <a:lnTo>
                      <a:pt x="66527" y="109538"/>
                    </a:lnTo>
                    <a:lnTo>
                      <a:pt x="21859" y="157067"/>
                    </a:lnTo>
                    <a:lnTo>
                      <a:pt x="0" y="31623"/>
                    </a:lnTo>
                    <a:lnTo>
                      <a:pt x="66527" y="0"/>
                    </a:lnTo>
                    <a:close/>
                  </a:path>
                </a:pathLst>
              </a:custGeom>
              <a:solidFill>
                <a:srgbClr val="DD990E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181" name="Google Shape;1181;p27"/>
              <p:cNvSpPr/>
              <p:nvPr/>
            </p:nvSpPr>
            <p:spPr>
              <a:xfrm>
                <a:off x="4455646" y="4229766"/>
                <a:ext cx="883852" cy="511492"/>
              </a:xfrm>
              <a:custGeom>
                <a:avLst/>
                <a:gdLst/>
                <a:ahLst/>
                <a:cxnLst/>
                <a:rect l="l" t="t" r="r" b="b"/>
                <a:pathLst>
                  <a:path w="883852" h="511492" extrusionOk="0">
                    <a:moveTo>
                      <a:pt x="883852" y="255746"/>
                    </a:moveTo>
                    <a:cubicBezTo>
                      <a:pt x="883852" y="396991"/>
                      <a:pt x="685995" y="511493"/>
                      <a:pt x="441926" y="511493"/>
                    </a:cubicBezTo>
                    <a:cubicBezTo>
                      <a:pt x="197857" y="511493"/>
                      <a:pt x="0" y="396991"/>
                      <a:pt x="0" y="255746"/>
                    </a:cubicBezTo>
                    <a:cubicBezTo>
                      <a:pt x="0" y="114502"/>
                      <a:pt x="197857" y="0"/>
                      <a:pt x="441926" y="0"/>
                    </a:cubicBezTo>
                    <a:cubicBezTo>
                      <a:pt x="685995" y="0"/>
                      <a:pt x="883852" y="114502"/>
                      <a:pt x="883852" y="255746"/>
                    </a:cubicBezTo>
                    <a:close/>
                  </a:path>
                </a:pathLst>
              </a:custGeom>
              <a:solidFill>
                <a:srgbClr val="F9CB07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182" name="Google Shape;1182;p27"/>
              <p:cNvSpPr/>
              <p:nvPr/>
            </p:nvSpPr>
            <p:spPr>
              <a:xfrm>
                <a:off x="4581266" y="4299370"/>
                <a:ext cx="632693" cy="366117"/>
              </a:xfrm>
              <a:custGeom>
                <a:avLst/>
                <a:gdLst/>
                <a:ahLst/>
                <a:cxnLst/>
                <a:rect l="l" t="t" r="r" b="b"/>
                <a:pathLst>
                  <a:path w="632693" h="366117" extrusionOk="0">
                    <a:moveTo>
                      <a:pt x="632116" y="194048"/>
                    </a:moveTo>
                    <a:cubicBezTo>
                      <a:pt x="627555" y="237101"/>
                      <a:pt x="596952" y="279773"/>
                      <a:pt x="540025" y="312539"/>
                    </a:cubicBezTo>
                    <a:cubicBezTo>
                      <a:pt x="416476" y="383977"/>
                      <a:pt x="216136" y="383977"/>
                      <a:pt x="92586" y="312539"/>
                    </a:cubicBezTo>
                    <a:cubicBezTo>
                      <a:pt x="35564" y="279487"/>
                      <a:pt x="4962" y="237101"/>
                      <a:pt x="590" y="194048"/>
                    </a:cubicBezTo>
                    <a:cubicBezTo>
                      <a:pt x="-4732" y="143661"/>
                      <a:pt x="25965" y="92130"/>
                      <a:pt x="92586" y="53650"/>
                    </a:cubicBezTo>
                    <a:cubicBezTo>
                      <a:pt x="216136" y="-17883"/>
                      <a:pt x="416476" y="-17883"/>
                      <a:pt x="540025" y="53650"/>
                    </a:cubicBezTo>
                    <a:cubicBezTo>
                      <a:pt x="607121" y="92130"/>
                      <a:pt x="637343" y="143661"/>
                      <a:pt x="632116" y="194048"/>
                    </a:cubicBezTo>
                    <a:close/>
                  </a:path>
                </a:pathLst>
              </a:custGeom>
              <a:solidFill>
                <a:srgbClr val="CC8B09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183" name="Google Shape;1183;p27"/>
              <p:cNvSpPr/>
              <p:nvPr/>
            </p:nvSpPr>
            <p:spPr>
              <a:xfrm>
                <a:off x="4581856" y="4321278"/>
                <a:ext cx="631526" cy="344209"/>
              </a:xfrm>
              <a:custGeom>
                <a:avLst/>
                <a:gdLst/>
                <a:ahLst/>
                <a:cxnLst/>
                <a:rect l="l" t="t" r="r" b="b"/>
                <a:pathLst>
                  <a:path w="631526" h="344209" extrusionOk="0">
                    <a:moveTo>
                      <a:pt x="631527" y="172141"/>
                    </a:moveTo>
                    <a:cubicBezTo>
                      <a:pt x="626965" y="215194"/>
                      <a:pt x="596363" y="257866"/>
                      <a:pt x="539435" y="290632"/>
                    </a:cubicBezTo>
                    <a:cubicBezTo>
                      <a:pt x="415886" y="362069"/>
                      <a:pt x="215546" y="362069"/>
                      <a:pt x="91997" y="290632"/>
                    </a:cubicBezTo>
                    <a:cubicBezTo>
                      <a:pt x="34974" y="257580"/>
                      <a:pt x="4372" y="215194"/>
                      <a:pt x="0" y="172141"/>
                    </a:cubicBezTo>
                    <a:cubicBezTo>
                      <a:pt x="4372" y="129088"/>
                      <a:pt x="35069" y="86416"/>
                      <a:pt x="91997" y="53650"/>
                    </a:cubicBezTo>
                    <a:cubicBezTo>
                      <a:pt x="215546" y="-17883"/>
                      <a:pt x="415886" y="-17883"/>
                      <a:pt x="539435" y="53650"/>
                    </a:cubicBezTo>
                    <a:cubicBezTo>
                      <a:pt x="596363" y="86701"/>
                      <a:pt x="626965" y="129088"/>
                      <a:pt x="631527" y="172141"/>
                    </a:cubicBezTo>
                    <a:close/>
                  </a:path>
                </a:pathLst>
              </a:custGeom>
              <a:solidFill>
                <a:srgbClr val="E8A30A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184" name="Google Shape;1184;p27"/>
              <p:cNvSpPr/>
              <p:nvPr/>
            </p:nvSpPr>
            <p:spPr>
              <a:xfrm>
                <a:off x="4743040" y="4404074"/>
                <a:ext cx="295357" cy="184784"/>
              </a:xfrm>
              <a:custGeom>
                <a:avLst/>
                <a:gdLst/>
                <a:ahLst/>
                <a:cxnLst/>
                <a:rect l="l" t="t" r="r" b="b"/>
                <a:pathLst>
                  <a:path w="295357" h="184784" extrusionOk="0">
                    <a:moveTo>
                      <a:pt x="149875" y="29432"/>
                    </a:moveTo>
                    <a:cubicBezTo>
                      <a:pt x="145990" y="29423"/>
                      <a:pt x="142111" y="29737"/>
                      <a:pt x="138280" y="30385"/>
                    </a:cubicBezTo>
                    <a:cubicBezTo>
                      <a:pt x="133053" y="31147"/>
                      <a:pt x="127256" y="32195"/>
                      <a:pt x="120793" y="33528"/>
                    </a:cubicBezTo>
                    <a:cubicBezTo>
                      <a:pt x="114331" y="34862"/>
                      <a:pt x="107678" y="36576"/>
                      <a:pt x="100645" y="38671"/>
                    </a:cubicBezTo>
                    <a:cubicBezTo>
                      <a:pt x="93878" y="40719"/>
                      <a:pt x="87271" y="43272"/>
                      <a:pt x="80877" y="46292"/>
                    </a:cubicBezTo>
                    <a:lnTo>
                      <a:pt x="131722" y="75629"/>
                    </a:lnTo>
                    <a:lnTo>
                      <a:pt x="141226" y="72390"/>
                    </a:lnTo>
                    <a:cubicBezTo>
                      <a:pt x="154151" y="68104"/>
                      <a:pt x="166316" y="64484"/>
                      <a:pt x="177816" y="61436"/>
                    </a:cubicBezTo>
                    <a:cubicBezTo>
                      <a:pt x="188584" y="58598"/>
                      <a:pt x="199589" y="56779"/>
                      <a:pt x="210699" y="56007"/>
                    </a:cubicBezTo>
                    <a:cubicBezTo>
                      <a:pt x="220849" y="55397"/>
                      <a:pt x="231037" y="56102"/>
                      <a:pt x="241016" y="58103"/>
                    </a:cubicBezTo>
                    <a:cubicBezTo>
                      <a:pt x="251062" y="60293"/>
                      <a:pt x="260689" y="64084"/>
                      <a:pt x="269527" y="69342"/>
                    </a:cubicBezTo>
                    <a:cubicBezTo>
                      <a:pt x="278299" y="73743"/>
                      <a:pt x="285826" y="80296"/>
                      <a:pt x="291386" y="88392"/>
                    </a:cubicBezTo>
                    <a:cubicBezTo>
                      <a:pt x="295112" y="94317"/>
                      <a:pt x="296281" y="101498"/>
                      <a:pt x="294617" y="108299"/>
                    </a:cubicBezTo>
                    <a:cubicBezTo>
                      <a:pt x="292460" y="115776"/>
                      <a:pt x="288364" y="122549"/>
                      <a:pt x="282738" y="127921"/>
                    </a:cubicBezTo>
                    <a:cubicBezTo>
                      <a:pt x="275762" y="134922"/>
                      <a:pt x="267978" y="141065"/>
                      <a:pt x="259548" y="146209"/>
                    </a:cubicBezTo>
                    <a:lnTo>
                      <a:pt x="291861" y="165259"/>
                    </a:lnTo>
                    <a:lnTo>
                      <a:pt x="274279" y="175451"/>
                    </a:lnTo>
                    <a:lnTo>
                      <a:pt x="241681" y="156401"/>
                    </a:lnTo>
                    <a:cubicBezTo>
                      <a:pt x="226162" y="164068"/>
                      <a:pt x="209929" y="170193"/>
                      <a:pt x="193212" y="174688"/>
                    </a:cubicBezTo>
                    <a:cubicBezTo>
                      <a:pt x="175734" y="179604"/>
                      <a:pt x="157863" y="182975"/>
                      <a:pt x="139801" y="184785"/>
                    </a:cubicBezTo>
                    <a:lnTo>
                      <a:pt x="122219" y="154305"/>
                    </a:lnTo>
                    <a:cubicBezTo>
                      <a:pt x="126957" y="154276"/>
                      <a:pt x="131688" y="153924"/>
                      <a:pt x="136379" y="153257"/>
                    </a:cubicBezTo>
                    <a:cubicBezTo>
                      <a:pt x="142842" y="152495"/>
                      <a:pt x="149875" y="151257"/>
                      <a:pt x="157763" y="149638"/>
                    </a:cubicBezTo>
                    <a:cubicBezTo>
                      <a:pt x="165651" y="148019"/>
                      <a:pt x="173824" y="145733"/>
                      <a:pt x="182568" y="143256"/>
                    </a:cubicBezTo>
                    <a:cubicBezTo>
                      <a:pt x="191055" y="140684"/>
                      <a:pt x="199342" y="137503"/>
                      <a:pt x="207373" y="133731"/>
                    </a:cubicBezTo>
                    <a:lnTo>
                      <a:pt x="156812" y="104489"/>
                    </a:lnTo>
                    <a:cubicBezTo>
                      <a:pt x="154722" y="105346"/>
                      <a:pt x="152536" y="106109"/>
                      <a:pt x="150255" y="106871"/>
                    </a:cubicBezTo>
                    <a:lnTo>
                      <a:pt x="143317" y="108966"/>
                    </a:lnTo>
                    <a:cubicBezTo>
                      <a:pt x="130582" y="113157"/>
                      <a:pt x="118987" y="116396"/>
                      <a:pt x="108343" y="118491"/>
                    </a:cubicBezTo>
                    <a:cubicBezTo>
                      <a:pt x="98576" y="120768"/>
                      <a:pt x="88616" y="122101"/>
                      <a:pt x="78596" y="122492"/>
                    </a:cubicBezTo>
                    <a:cubicBezTo>
                      <a:pt x="69750" y="122854"/>
                      <a:pt x="60896" y="122015"/>
                      <a:pt x="52271" y="120015"/>
                    </a:cubicBezTo>
                    <a:cubicBezTo>
                      <a:pt x="43727" y="118091"/>
                      <a:pt x="35524" y="114881"/>
                      <a:pt x="27941" y="110490"/>
                    </a:cubicBezTo>
                    <a:cubicBezTo>
                      <a:pt x="19600" y="106099"/>
                      <a:pt x="12355" y="99889"/>
                      <a:pt x="6748" y="92297"/>
                    </a:cubicBezTo>
                    <a:cubicBezTo>
                      <a:pt x="2686" y="86592"/>
                      <a:pt x="675" y="79677"/>
                      <a:pt x="1045" y="72676"/>
                    </a:cubicBezTo>
                    <a:cubicBezTo>
                      <a:pt x="1772" y="65380"/>
                      <a:pt x="4687" y="58464"/>
                      <a:pt x="9409" y="52864"/>
                    </a:cubicBezTo>
                    <a:cubicBezTo>
                      <a:pt x="15218" y="45482"/>
                      <a:pt x="22145" y="39053"/>
                      <a:pt x="29937" y="33814"/>
                    </a:cubicBezTo>
                    <a:lnTo>
                      <a:pt x="0" y="16478"/>
                    </a:lnTo>
                    <a:lnTo>
                      <a:pt x="17677" y="6858"/>
                    </a:lnTo>
                    <a:lnTo>
                      <a:pt x="47424" y="24003"/>
                    </a:lnTo>
                    <a:cubicBezTo>
                      <a:pt x="61333" y="17050"/>
                      <a:pt x="75962" y="11659"/>
                      <a:pt x="91046" y="7906"/>
                    </a:cubicBezTo>
                    <a:cubicBezTo>
                      <a:pt x="105358" y="4277"/>
                      <a:pt x="119901" y="1629"/>
                      <a:pt x="134574" y="0"/>
                    </a:cubicBezTo>
                    <a:close/>
                    <a:moveTo>
                      <a:pt x="63485" y="82772"/>
                    </a:moveTo>
                    <a:cubicBezTo>
                      <a:pt x="70153" y="86639"/>
                      <a:pt x="77868" y="88306"/>
                      <a:pt x="85534" y="87535"/>
                    </a:cubicBezTo>
                    <a:cubicBezTo>
                      <a:pt x="95850" y="86363"/>
                      <a:pt x="106013" y="84096"/>
                      <a:pt x="115851" y="80772"/>
                    </a:cubicBezTo>
                    <a:lnTo>
                      <a:pt x="68332" y="53245"/>
                    </a:lnTo>
                    <a:cubicBezTo>
                      <a:pt x="50845" y="64675"/>
                      <a:pt x="49230" y="74514"/>
                      <a:pt x="63485" y="82772"/>
                    </a:cubicBezTo>
                    <a:close/>
                    <a:moveTo>
                      <a:pt x="230372" y="96774"/>
                    </a:moveTo>
                    <a:cubicBezTo>
                      <a:pt x="223130" y="92793"/>
                      <a:pt x="214786" y="91288"/>
                      <a:pt x="206612" y="92488"/>
                    </a:cubicBezTo>
                    <a:cubicBezTo>
                      <a:pt x="195331" y="93945"/>
                      <a:pt x="184202" y="96403"/>
                      <a:pt x="173349" y="99822"/>
                    </a:cubicBezTo>
                    <a:lnTo>
                      <a:pt x="220868" y="127159"/>
                    </a:lnTo>
                    <a:cubicBezTo>
                      <a:pt x="240892" y="114776"/>
                      <a:pt x="244057" y="104651"/>
                      <a:pt x="230372" y="96774"/>
                    </a:cubicBezTo>
                    <a:close/>
                  </a:path>
                </a:pathLst>
              </a:custGeom>
              <a:solidFill>
                <a:srgbClr val="CC8B09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185" name="Google Shape;1185;p27"/>
              <p:cNvSpPr/>
              <p:nvPr/>
            </p:nvSpPr>
            <p:spPr>
              <a:xfrm>
                <a:off x="4865259" y="4541234"/>
                <a:ext cx="19007" cy="25527"/>
              </a:xfrm>
              <a:custGeom>
                <a:avLst/>
                <a:gdLst/>
                <a:ahLst/>
                <a:cxnLst/>
                <a:rect l="l" t="t" r="r" b="b"/>
                <a:pathLst>
                  <a:path w="19007" h="25527" extrusionOk="0">
                    <a:moveTo>
                      <a:pt x="0" y="17145"/>
                    </a:moveTo>
                    <a:cubicBezTo>
                      <a:pt x="0" y="15907"/>
                      <a:pt x="0" y="0"/>
                      <a:pt x="0" y="0"/>
                    </a:cubicBezTo>
                    <a:lnTo>
                      <a:pt x="19008" y="12478"/>
                    </a:lnTo>
                    <a:lnTo>
                      <a:pt x="10549" y="25527"/>
                    </a:lnTo>
                    <a:close/>
                  </a:path>
                </a:pathLst>
              </a:custGeom>
              <a:solidFill>
                <a:srgbClr val="CC8B09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186" name="Google Shape;1186;p27"/>
              <p:cNvSpPr/>
              <p:nvPr/>
            </p:nvSpPr>
            <p:spPr>
              <a:xfrm>
                <a:off x="4992800" y="4552092"/>
                <a:ext cx="42006" cy="19716"/>
              </a:xfrm>
              <a:custGeom>
                <a:avLst/>
                <a:gdLst/>
                <a:ahLst/>
                <a:cxnLst/>
                <a:rect l="l" t="t" r="r" b="b"/>
                <a:pathLst>
                  <a:path w="42006" h="19716" extrusionOk="0">
                    <a:moveTo>
                      <a:pt x="42007" y="17240"/>
                    </a:moveTo>
                    <a:lnTo>
                      <a:pt x="42007" y="0"/>
                    </a:lnTo>
                    <a:lnTo>
                      <a:pt x="0" y="3238"/>
                    </a:lnTo>
                    <a:lnTo>
                      <a:pt x="24045" y="19717"/>
                    </a:lnTo>
                    <a:lnTo>
                      <a:pt x="42007" y="17240"/>
                    </a:lnTo>
                    <a:close/>
                  </a:path>
                </a:pathLst>
              </a:custGeom>
              <a:solidFill>
                <a:srgbClr val="CC8B09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187" name="Google Shape;1187;p27"/>
              <p:cNvSpPr/>
              <p:nvPr/>
            </p:nvSpPr>
            <p:spPr>
              <a:xfrm>
                <a:off x="5006866" y="4488941"/>
                <a:ext cx="31457" cy="17335"/>
              </a:xfrm>
              <a:custGeom>
                <a:avLst/>
                <a:gdLst/>
                <a:ahLst/>
                <a:cxnLst/>
                <a:rect l="l" t="t" r="r" b="b"/>
                <a:pathLst>
                  <a:path w="31457" h="17335" extrusionOk="0">
                    <a:moveTo>
                      <a:pt x="31458" y="17336"/>
                    </a:moveTo>
                    <a:lnTo>
                      <a:pt x="31458" y="0"/>
                    </a:lnTo>
                    <a:lnTo>
                      <a:pt x="0" y="11430"/>
                    </a:lnTo>
                    <a:lnTo>
                      <a:pt x="31458" y="17336"/>
                    </a:lnTo>
                    <a:close/>
                  </a:path>
                </a:pathLst>
              </a:custGeom>
              <a:solidFill>
                <a:srgbClr val="CC8B09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188" name="Google Shape;1188;p27"/>
              <p:cNvSpPr/>
              <p:nvPr/>
            </p:nvSpPr>
            <p:spPr>
              <a:xfrm>
                <a:off x="4908026" y="4495323"/>
                <a:ext cx="47328" cy="33051"/>
              </a:xfrm>
              <a:custGeom>
                <a:avLst/>
                <a:gdLst/>
                <a:ahLst/>
                <a:cxnLst/>
                <a:rect l="l" t="t" r="r" b="b"/>
                <a:pathLst>
                  <a:path w="47328" h="33051" extrusionOk="0">
                    <a:moveTo>
                      <a:pt x="0" y="10001"/>
                    </a:moveTo>
                    <a:lnTo>
                      <a:pt x="10454" y="0"/>
                    </a:lnTo>
                    <a:lnTo>
                      <a:pt x="47329" y="25527"/>
                    </a:lnTo>
                    <a:lnTo>
                      <a:pt x="45048" y="33052"/>
                    </a:lnTo>
                    <a:cubicBezTo>
                      <a:pt x="45048" y="33052"/>
                      <a:pt x="17487" y="21431"/>
                      <a:pt x="16537" y="20764"/>
                    </a:cubicBezTo>
                    <a:close/>
                  </a:path>
                </a:pathLst>
              </a:custGeom>
              <a:solidFill>
                <a:srgbClr val="CC8B09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189" name="Google Shape;1189;p27"/>
              <p:cNvSpPr/>
              <p:nvPr/>
            </p:nvSpPr>
            <p:spPr>
              <a:xfrm>
                <a:off x="4811468" y="4440078"/>
                <a:ext cx="58923" cy="38957"/>
              </a:xfrm>
              <a:custGeom>
                <a:avLst/>
                <a:gdLst/>
                <a:ahLst/>
                <a:cxnLst/>
                <a:rect l="l" t="t" r="r" b="b"/>
                <a:pathLst>
                  <a:path w="58923" h="38957" extrusionOk="0">
                    <a:moveTo>
                      <a:pt x="0" y="11144"/>
                    </a:moveTo>
                    <a:lnTo>
                      <a:pt x="48945" y="38957"/>
                    </a:lnTo>
                    <a:lnTo>
                      <a:pt x="58924" y="31718"/>
                    </a:lnTo>
                    <a:cubicBezTo>
                      <a:pt x="58924" y="31718"/>
                      <a:pt x="52841" y="24670"/>
                      <a:pt x="52366" y="23908"/>
                    </a:cubicBezTo>
                    <a:cubicBezTo>
                      <a:pt x="47964" y="18878"/>
                      <a:pt x="42800" y="14573"/>
                      <a:pt x="37065" y="11144"/>
                    </a:cubicBezTo>
                    <a:cubicBezTo>
                      <a:pt x="33453" y="10478"/>
                      <a:pt x="10169" y="0"/>
                      <a:pt x="10169" y="0"/>
                    </a:cubicBezTo>
                    <a:close/>
                  </a:path>
                </a:pathLst>
              </a:custGeom>
              <a:solidFill>
                <a:srgbClr val="CC8B09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190" name="Google Shape;1190;p27"/>
              <p:cNvSpPr/>
              <p:nvPr/>
            </p:nvSpPr>
            <p:spPr>
              <a:xfrm>
                <a:off x="4865639" y="4409027"/>
                <a:ext cx="27275" cy="24479"/>
              </a:xfrm>
              <a:custGeom>
                <a:avLst/>
                <a:gdLst/>
                <a:ahLst/>
                <a:cxnLst/>
                <a:rect l="l" t="t" r="r" b="b"/>
                <a:pathLst>
                  <a:path w="27275" h="24479" extrusionOk="0">
                    <a:moveTo>
                      <a:pt x="27276" y="24479"/>
                    </a:moveTo>
                    <a:lnTo>
                      <a:pt x="27276" y="7334"/>
                    </a:lnTo>
                    <a:lnTo>
                      <a:pt x="4752" y="0"/>
                    </a:lnTo>
                    <a:lnTo>
                      <a:pt x="0" y="13430"/>
                    </a:lnTo>
                    <a:lnTo>
                      <a:pt x="1140" y="19621"/>
                    </a:lnTo>
                    <a:lnTo>
                      <a:pt x="27276" y="24479"/>
                    </a:lnTo>
                    <a:close/>
                  </a:path>
                </a:pathLst>
              </a:custGeom>
              <a:solidFill>
                <a:srgbClr val="CC8B09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191" name="Google Shape;1191;p27"/>
              <p:cNvSpPr/>
              <p:nvPr/>
            </p:nvSpPr>
            <p:spPr>
              <a:xfrm>
                <a:off x="4743421" y="4403978"/>
                <a:ext cx="26040" cy="19431"/>
              </a:xfrm>
              <a:custGeom>
                <a:avLst/>
                <a:gdLst/>
                <a:ahLst/>
                <a:cxnLst/>
                <a:rect l="l" t="t" r="r" b="b"/>
                <a:pathLst>
                  <a:path w="26040" h="19431" extrusionOk="0">
                    <a:moveTo>
                      <a:pt x="0" y="17145"/>
                    </a:moveTo>
                    <a:lnTo>
                      <a:pt x="0" y="0"/>
                    </a:lnTo>
                    <a:lnTo>
                      <a:pt x="26040" y="2762"/>
                    </a:lnTo>
                    <a:lnTo>
                      <a:pt x="17677" y="19431"/>
                    </a:lnTo>
                    <a:lnTo>
                      <a:pt x="0" y="17145"/>
                    </a:lnTo>
                    <a:close/>
                  </a:path>
                </a:pathLst>
              </a:custGeom>
              <a:solidFill>
                <a:srgbClr val="CC8B09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192" name="Google Shape;1192;p27"/>
              <p:cNvSpPr/>
              <p:nvPr/>
            </p:nvSpPr>
            <p:spPr>
              <a:xfrm>
                <a:off x="4744371" y="4461509"/>
                <a:ext cx="29936" cy="30289"/>
              </a:xfrm>
              <a:custGeom>
                <a:avLst/>
                <a:gdLst/>
                <a:ahLst/>
                <a:cxnLst/>
                <a:rect l="l" t="t" r="r" b="b"/>
                <a:pathLst>
                  <a:path w="29936" h="30289" extrusionOk="0">
                    <a:moveTo>
                      <a:pt x="0" y="17907"/>
                    </a:moveTo>
                    <a:lnTo>
                      <a:pt x="0" y="0"/>
                    </a:lnTo>
                    <a:lnTo>
                      <a:pt x="29937" y="0"/>
                    </a:lnTo>
                    <a:lnTo>
                      <a:pt x="22619" y="16002"/>
                    </a:lnTo>
                    <a:lnTo>
                      <a:pt x="9694" y="30289"/>
                    </a:lnTo>
                    <a:close/>
                  </a:path>
                </a:pathLst>
              </a:custGeom>
              <a:solidFill>
                <a:srgbClr val="CC8B09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193" name="Google Shape;1193;p27"/>
              <p:cNvSpPr/>
              <p:nvPr/>
            </p:nvSpPr>
            <p:spPr>
              <a:xfrm>
                <a:off x="4743040" y="4386929"/>
                <a:ext cx="295352" cy="185070"/>
              </a:xfrm>
              <a:custGeom>
                <a:avLst/>
                <a:gdLst/>
                <a:ahLst/>
                <a:cxnLst/>
                <a:rect l="l" t="t" r="r" b="b"/>
                <a:pathLst>
                  <a:path w="295352" h="185070" extrusionOk="0">
                    <a:moveTo>
                      <a:pt x="149875" y="29432"/>
                    </a:moveTo>
                    <a:cubicBezTo>
                      <a:pt x="145994" y="29432"/>
                      <a:pt x="142119" y="29718"/>
                      <a:pt x="138280" y="30289"/>
                    </a:cubicBezTo>
                    <a:cubicBezTo>
                      <a:pt x="133053" y="31051"/>
                      <a:pt x="127256" y="32099"/>
                      <a:pt x="120793" y="33528"/>
                    </a:cubicBezTo>
                    <a:cubicBezTo>
                      <a:pt x="114331" y="34957"/>
                      <a:pt x="107678" y="36576"/>
                      <a:pt x="100645" y="38671"/>
                    </a:cubicBezTo>
                    <a:cubicBezTo>
                      <a:pt x="93881" y="40691"/>
                      <a:pt x="87274" y="43205"/>
                      <a:pt x="80877" y="46196"/>
                    </a:cubicBezTo>
                    <a:lnTo>
                      <a:pt x="131722" y="75629"/>
                    </a:lnTo>
                    <a:lnTo>
                      <a:pt x="141226" y="72390"/>
                    </a:lnTo>
                    <a:cubicBezTo>
                      <a:pt x="154151" y="68104"/>
                      <a:pt x="166316" y="64484"/>
                      <a:pt x="177816" y="61436"/>
                    </a:cubicBezTo>
                    <a:cubicBezTo>
                      <a:pt x="188574" y="58550"/>
                      <a:pt x="199589" y="56740"/>
                      <a:pt x="210699" y="56007"/>
                    </a:cubicBezTo>
                    <a:cubicBezTo>
                      <a:pt x="220849" y="55369"/>
                      <a:pt x="231037" y="56045"/>
                      <a:pt x="241016" y="58007"/>
                    </a:cubicBezTo>
                    <a:cubicBezTo>
                      <a:pt x="251052" y="60274"/>
                      <a:pt x="260670" y="64094"/>
                      <a:pt x="269527" y="69342"/>
                    </a:cubicBezTo>
                    <a:cubicBezTo>
                      <a:pt x="278328" y="73705"/>
                      <a:pt x="285855" y="80258"/>
                      <a:pt x="291386" y="88392"/>
                    </a:cubicBezTo>
                    <a:cubicBezTo>
                      <a:pt x="295112" y="94278"/>
                      <a:pt x="296271" y="101432"/>
                      <a:pt x="294617" y="108204"/>
                    </a:cubicBezTo>
                    <a:cubicBezTo>
                      <a:pt x="292508" y="115700"/>
                      <a:pt x="288402" y="122482"/>
                      <a:pt x="282738" y="127825"/>
                    </a:cubicBezTo>
                    <a:cubicBezTo>
                      <a:pt x="275762" y="134855"/>
                      <a:pt x="267978" y="141027"/>
                      <a:pt x="259548" y="146209"/>
                    </a:cubicBezTo>
                    <a:lnTo>
                      <a:pt x="291861" y="165259"/>
                    </a:lnTo>
                    <a:lnTo>
                      <a:pt x="274279" y="175546"/>
                    </a:lnTo>
                    <a:lnTo>
                      <a:pt x="241681" y="156496"/>
                    </a:lnTo>
                    <a:cubicBezTo>
                      <a:pt x="226181" y="164239"/>
                      <a:pt x="209939" y="170402"/>
                      <a:pt x="193212" y="174879"/>
                    </a:cubicBezTo>
                    <a:cubicBezTo>
                      <a:pt x="175668" y="179784"/>
                      <a:pt x="157733" y="183194"/>
                      <a:pt x="139611" y="185071"/>
                    </a:cubicBezTo>
                    <a:lnTo>
                      <a:pt x="122219" y="154305"/>
                    </a:lnTo>
                    <a:cubicBezTo>
                      <a:pt x="125355" y="154305"/>
                      <a:pt x="130107" y="154305"/>
                      <a:pt x="136379" y="153257"/>
                    </a:cubicBezTo>
                    <a:cubicBezTo>
                      <a:pt x="142652" y="152209"/>
                      <a:pt x="149875" y="151257"/>
                      <a:pt x="157763" y="149542"/>
                    </a:cubicBezTo>
                    <a:cubicBezTo>
                      <a:pt x="165651" y="147828"/>
                      <a:pt x="173824" y="145732"/>
                      <a:pt x="182568" y="143161"/>
                    </a:cubicBezTo>
                    <a:cubicBezTo>
                      <a:pt x="191074" y="140636"/>
                      <a:pt x="199361" y="137446"/>
                      <a:pt x="207373" y="133636"/>
                    </a:cubicBezTo>
                    <a:lnTo>
                      <a:pt x="156812" y="104394"/>
                    </a:lnTo>
                    <a:cubicBezTo>
                      <a:pt x="154722" y="105156"/>
                      <a:pt x="152536" y="106013"/>
                      <a:pt x="150255" y="106680"/>
                    </a:cubicBezTo>
                    <a:lnTo>
                      <a:pt x="143317" y="108871"/>
                    </a:lnTo>
                    <a:cubicBezTo>
                      <a:pt x="130582" y="113062"/>
                      <a:pt x="118987" y="116300"/>
                      <a:pt x="108343" y="118396"/>
                    </a:cubicBezTo>
                    <a:cubicBezTo>
                      <a:pt x="98576" y="120672"/>
                      <a:pt x="88616" y="122006"/>
                      <a:pt x="78596" y="122396"/>
                    </a:cubicBezTo>
                    <a:cubicBezTo>
                      <a:pt x="69751" y="122711"/>
                      <a:pt x="60903" y="121882"/>
                      <a:pt x="52271" y="119920"/>
                    </a:cubicBezTo>
                    <a:cubicBezTo>
                      <a:pt x="43739" y="117958"/>
                      <a:pt x="35542" y="114748"/>
                      <a:pt x="27941" y="110395"/>
                    </a:cubicBezTo>
                    <a:cubicBezTo>
                      <a:pt x="19600" y="106004"/>
                      <a:pt x="12355" y="99793"/>
                      <a:pt x="6748" y="92202"/>
                    </a:cubicBezTo>
                    <a:cubicBezTo>
                      <a:pt x="2692" y="86496"/>
                      <a:pt x="682" y="79581"/>
                      <a:pt x="1045" y="72580"/>
                    </a:cubicBezTo>
                    <a:cubicBezTo>
                      <a:pt x="1772" y="65284"/>
                      <a:pt x="4687" y="58369"/>
                      <a:pt x="9409" y="52768"/>
                    </a:cubicBezTo>
                    <a:cubicBezTo>
                      <a:pt x="15221" y="45386"/>
                      <a:pt x="22148" y="38957"/>
                      <a:pt x="29937" y="33718"/>
                    </a:cubicBezTo>
                    <a:lnTo>
                      <a:pt x="0" y="16383"/>
                    </a:lnTo>
                    <a:lnTo>
                      <a:pt x="17677" y="6763"/>
                    </a:lnTo>
                    <a:lnTo>
                      <a:pt x="47424" y="24003"/>
                    </a:lnTo>
                    <a:cubicBezTo>
                      <a:pt x="61333" y="17050"/>
                      <a:pt x="75962" y="11659"/>
                      <a:pt x="91046" y="7906"/>
                    </a:cubicBezTo>
                    <a:cubicBezTo>
                      <a:pt x="105348" y="4229"/>
                      <a:pt x="119894" y="1591"/>
                      <a:pt x="134574" y="0"/>
                    </a:cubicBezTo>
                    <a:close/>
                    <a:moveTo>
                      <a:pt x="63485" y="82772"/>
                    </a:moveTo>
                    <a:cubicBezTo>
                      <a:pt x="70169" y="86601"/>
                      <a:pt x="77870" y="88259"/>
                      <a:pt x="85534" y="87535"/>
                    </a:cubicBezTo>
                    <a:cubicBezTo>
                      <a:pt x="95850" y="86363"/>
                      <a:pt x="106013" y="84096"/>
                      <a:pt x="115851" y="80772"/>
                    </a:cubicBezTo>
                    <a:lnTo>
                      <a:pt x="68332" y="53149"/>
                    </a:lnTo>
                    <a:cubicBezTo>
                      <a:pt x="50845" y="64675"/>
                      <a:pt x="49230" y="74486"/>
                      <a:pt x="63485" y="82772"/>
                    </a:cubicBezTo>
                    <a:close/>
                    <a:moveTo>
                      <a:pt x="230372" y="96679"/>
                    </a:moveTo>
                    <a:cubicBezTo>
                      <a:pt x="223120" y="92735"/>
                      <a:pt x="214776" y="91259"/>
                      <a:pt x="206612" y="92488"/>
                    </a:cubicBezTo>
                    <a:cubicBezTo>
                      <a:pt x="195331" y="93907"/>
                      <a:pt x="184202" y="96326"/>
                      <a:pt x="173349" y="99727"/>
                    </a:cubicBezTo>
                    <a:lnTo>
                      <a:pt x="220868" y="127159"/>
                    </a:lnTo>
                    <a:cubicBezTo>
                      <a:pt x="240826" y="114776"/>
                      <a:pt x="244057" y="104680"/>
                      <a:pt x="230372" y="96679"/>
                    </a:cubicBezTo>
                    <a:close/>
                  </a:path>
                </a:pathLst>
              </a:custGeom>
              <a:solidFill>
                <a:srgbClr val="F9CA06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1194" name="Google Shape;1194;p27"/>
            <p:cNvGrpSpPr/>
            <p:nvPr/>
          </p:nvGrpSpPr>
          <p:grpSpPr>
            <a:xfrm>
              <a:off x="2682040" y="3351243"/>
              <a:ext cx="883852" cy="621125"/>
              <a:chOff x="4491665" y="4093368"/>
              <a:chExt cx="883852" cy="621125"/>
            </a:xfrm>
          </p:grpSpPr>
          <p:sp>
            <p:nvSpPr>
              <p:cNvPr id="1195" name="Google Shape;1195;p27"/>
              <p:cNvSpPr/>
              <p:nvPr/>
            </p:nvSpPr>
            <p:spPr>
              <a:xfrm>
                <a:off x="4491665" y="4203001"/>
                <a:ext cx="883852" cy="511492"/>
              </a:xfrm>
              <a:custGeom>
                <a:avLst/>
                <a:gdLst/>
                <a:ahLst/>
                <a:cxnLst/>
                <a:rect l="l" t="t" r="r" b="b"/>
                <a:pathLst>
                  <a:path w="883852" h="511492" extrusionOk="0">
                    <a:moveTo>
                      <a:pt x="883852" y="255746"/>
                    </a:moveTo>
                    <a:cubicBezTo>
                      <a:pt x="883852" y="396991"/>
                      <a:pt x="685995" y="511492"/>
                      <a:pt x="441926" y="511492"/>
                    </a:cubicBezTo>
                    <a:cubicBezTo>
                      <a:pt x="197857" y="511492"/>
                      <a:pt x="0" y="396991"/>
                      <a:pt x="0" y="255746"/>
                    </a:cubicBezTo>
                    <a:cubicBezTo>
                      <a:pt x="0" y="114501"/>
                      <a:pt x="197857" y="0"/>
                      <a:pt x="441926" y="0"/>
                    </a:cubicBezTo>
                    <a:cubicBezTo>
                      <a:pt x="685995" y="0"/>
                      <a:pt x="883852" y="114501"/>
                      <a:pt x="883852" y="255746"/>
                    </a:cubicBezTo>
                    <a:close/>
                  </a:path>
                </a:pathLst>
              </a:custGeom>
              <a:solidFill>
                <a:srgbClr val="DD990E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196" name="Google Shape;1196;p27"/>
              <p:cNvSpPr/>
              <p:nvPr/>
            </p:nvSpPr>
            <p:spPr>
              <a:xfrm>
                <a:off x="4491855" y="4346066"/>
                <a:ext cx="87339" cy="116490"/>
              </a:xfrm>
              <a:custGeom>
                <a:avLst/>
                <a:gdLst/>
                <a:ahLst/>
                <a:cxnLst/>
                <a:rect l="l" t="t" r="r" b="b"/>
                <a:pathLst>
                  <a:path w="87339" h="116490" extrusionOk="0">
                    <a:moveTo>
                      <a:pt x="0" y="116491"/>
                    </a:moveTo>
                    <a:lnTo>
                      <a:pt x="0" y="0"/>
                    </a:lnTo>
                    <a:lnTo>
                      <a:pt x="87340" y="77914"/>
                    </a:lnTo>
                    <a:lnTo>
                      <a:pt x="0" y="116491"/>
                    </a:lnTo>
                    <a:close/>
                  </a:path>
                </a:pathLst>
              </a:custGeom>
              <a:solidFill>
                <a:srgbClr val="DD990E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197" name="Google Shape;1197;p27"/>
              <p:cNvSpPr/>
              <p:nvPr/>
            </p:nvSpPr>
            <p:spPr>
              <a:xfrm>
                <a:off x="5309086" y="4349115"/>
                <a:ext cx="66431" cy="157067"/>
              </a:xfrm>
              <a:custGeom>
                <a:avLst/>
                <a:gdLst/>
                <a:ahLst/>
                <a:cxnLst/>
                <a:rect l="l" t="t" r="r" b="b"/>
                <a:pathLst>
                  <a:path w="66431" h="157067" extrusionOk="0">
                    <a:moveTo>
                      <a:pt x="66432" y="0"/>
                    </a:moveTo>
                    <a:lnTo>
                      <a:pt x="66432" y="109633"/>
                    </a:lnTo>
                    <a:lnTo>
                      <a:pt x="21859" y="157067"/>
                    </a:lnTo>
                    <a:lnTo>
                      <a:pt x="0" y="31623"/>
                    </a:lnTo>
                    <a:lnTo>
                      <a:pt x="66432" y="0"/>
                    </a:lnTo>
                    <a:close/>
                  </a:path>
                </a:pathLst>
              </a:custGeom>
              <a:solidFill>
                <a:srgbClr val="DD990E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198" name="Google Shape;1198;p27"/>
              <p:cNvSpPr/>
              <p:nvPr/>
            </p:nvSpPr>
            <p:spPr>
              <a:xfrm>
                <a:off x="4491665" y="4093368"/>
                <a:ext cx="883852" cy="511492"/>
              </a:xfrm>
              <a:custGeom>
                <a:avLst/>
                <a:gdLst/>
                <a:ahLst/>
                <a:cxnLst/>
                <a:rect l="l" t="t" r="r" b="b"/>
                <a:pathLst>
                  <a:path w="883852" h="511492" extrusionOk="0">
                    <a:moveTo>
                      <a:pt x="883852" y="255746"/>
                    </a:moveTo>
                    <a:cubicBezTo>
                      <a:pt x="883852" y="396991"/>
                      <a:pt x="685995" y="511493"/>
                      <a:pt x="441926" y="511493"/>
                    </a:cubicBezTo>
                    <a:cubicBezTo>
                      <a:pt x="197857" y="511493"/>
                      <a:pt x="0" y="396991"/>
                      <a:pt x="0" y="255746"/>
                    </a:cubicBezTo>
                    <a:cubicBezTo>
                      <a:pt x="0" y="114501"/>
                      <a:pt x="197857" y="0"/>
                      <a:pt x="441926" y="0"/>
                    </a:cubicBezTo>
                    <a:cubicBezTo>
                      <a:pt x="685995" y="0"/>
                      <a:pt x="883852" y="114501"/>
                      <a:pt x="883852" y="255746"/>
                    </a:cubicBezTo>
                    <a:close/>
                  </a:path>
                </a:pathLst>
              </a:custGeom>
              <a:solidFill>
                <a:srgbClr val="F9CB07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199" name="Google Shape;1199;p27"/>
              <p:cNvSpPr/>
              <p:nvPr/>
            </p:nvSpPr>
            <p:spPr>
              <a:xfrm>
                <a:off x="4617381" y="4162996"/>
                <a:ext cx="632721" cy="366093"/>
              </a:xfrm>
              <a:custGeom>
                <a:avLst/>
                <a:gdLst/>
                <a:ahLst/>
                <a:cxnLst/>
                <a:rect l="l" t="t" r="r" b="b"/>
                <a:pathLst>
                  <a:path w="632721" h="366093" extrusionOk="0">
                    <a:moveTo>
                      <a:pt x="632116" y="194024"/>
                    </a:moveTo>
                    <a:cubicBezTo>
                      <a:pt x="627555" y="237172"/>
                      <a:pt x="596952" y="279749"/>
                      <a:pt x="540025" y="312515"/>
                    </a:cubicBezTo>
                    <a:cubicBezTo>
                      <a:pt x="416475" y="383953"/>
                      <a:pt x="216136" y="383953"/>
                      <a:pt x="92586" y="312515"/>
                    </a:cubicBezTo>
                    <a:cubicBezTo>
                      <a:pt x="35564" y="279559"/>
                      <a:pt x="4962" y="237172"/>
                      <a:pt x="590" y="194024"/>
                    </a:cubicBezTo>
                    <a:cubicBezTo>
                      <a:pt x="-4732" y="143637"/>
                      <a:pt x="25965" y="92107"/>
                      <a:pt x="92586" y="53721"/>
                    </a:cubicBezTo>
                    <a:cubicBezTo>
                      <a:pt x="216136" y="-17907"/>
                      <a:pt x="416475" y="-17907"/>
                      <a:pt x="540025" y="53721"/>
                    </a:cubicBezTo>
                    <a:cubicBezTo>
                      <a:pt x="606551" y="92107"/>
                      <a:pt x="637534" y="143637"/>
                      <a:pt x="632116" y="194024"/>
                    </a:cubicBezTo>
                    <a:close/>
                  </a:path>
                </a:pathLst>
              </a:custGeom>
              <a:solidFill>
                <a:srgbClr val="CC8B09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200" name="Google Shape;1200;p27"/>
              <p:cNvSpPr/>
              <p:nvPr/>
            </p:nvSpPr>
            <p:spPr>
              <a:xfrm>
                <a:off x="4617971" y="4184904"/>
                <a:ext cx="631526" cy="344185"/>
              </a:xfrm>
              <a:custGeom>
                <a:avLst/>
                <a:gdLst/>
                <a:ahLst/>
                <a:cxnLst/>
                <a:rect l="l" t="t" r="r" b="b"/>
                <a:pathLst>
                  <a:path w="631526" h="344185" extrusionOk="0">
                    <a:moveTo>
                      <a:pt x="631527" y="172117"/>
                    </a:moveTo>
                    <a:cubicBezTo>
                      <a:pt x="626965" y="215265"/>
                      <a:pt x="596363" y="257842"/>
                      <a:pt x="539435" y="290608"/>
                    </a:cubicBezTo>
                    <a:cubicBezTo>
                      <a:pt x="415886" y="362045"/>
                      <a:pt x="215546" y="362045"/>
                      <a:pt x="91997" y="290608"/>
                    </a:cubicBezTo>
                    <a:cubicBezTo>
                      <a:pt x="34974" y="257651"/>
                      <a:pt x="4372" y="215265"/>
                      <a:pt x="0" y="172117"/>
                    </a:cubicBezTo>
                    <a:cubicBezTo>
                      <a:pt x="4372" y="129064"/>
                      <a:pt x="34974" y="86392"/>
                      <a:pt x="91997" y="53721"/>
                    </a:cubicBezTo>
                    <a:cubicBezTo>
                      <a:pt x="215546" y="-17907"/>
                      <a:pt x="415886" y="-17907"/>
                      <a:pt x="539435" y="53721"/>
                    </a:cubicBezTo>
                    <a:cubicBezTo>
                      <a:pt x="596363" y="86677"/>
                      <a:pt x="627440" y="129064"/>
                      <a:pt x="631527" y="172117"/>
                    </a:cubicBezTo>
                    <a:close/>
                  </a:path>
                </a:pathLst>
              </a:custGeom>
              <a:solidFill>
                <a:srgbClr val="E8A30A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201" name="Google Shape;1201;p27"/>
              <p:cNvSpPr/>
              <p:nvPr/>
            </p:nvSpPr>
            <p:spPr>
              <a:xfrm>
                <a:off x="4779725" y="4267771"/>
                <a:ext cx="295065" cy="184880"/>
              </a:xfrm>
              <a:custGeom>
                <a:avLst/>
                <a:gdLst/>
                <a:ahLst/>
                <a:cxnLst/>
                <a:rect l="l" t="t" r="r" b="b"/>
                <a:pathLst>
                  <a:path w="295065" h="184880" extrusionOk="0">
                    <a:moveTo>
                      <a:pt x="149304" y="29337"/>
                    </a:moveTo>
                    <a:cubicBezTo>
                      <a:pt x="145417" y="29375"/>
                      <a:pt x="141549" y="29689"/>
                      <a:pt x="137710" y="30289"/>
                    </a:cubicBezTo>
                    <a:cubicBezTo>
                      <a:pt x="132483" y="31052"/>
                      <a:pt x="126685" y="32099"/>
                      <a:pt x="120223" y="33433"/>
                    </a:cubicBezTo>
                    <a:cubicBezTo>
                      <a:pt x="113760" y="34766"/>
                      <a:pt x="107013" y="36576"/>
                      <a:pt x="100075" y="38671"/>
                    </a:cubicBezTo>
                    <a:cubicBezTo>
                      <a:pt x="93311" y="40691"/>
                      <a:pt x="86703" y="43206"/>
                      <a:pt x="80307" y="46196"/>
                    </a:cubicBezTo>
                    <a:lnTo>
                      <a:pt x="131057" y="75629"/>
                    </a:lnTo>
                    <a:lnTo>
                      <a:pt x="140561" y="72390"/>
                    </a:lnTo>
                    <a:cubicBezTo>
                      <a:pt x="153486" y="68104"/>
                      <a:pt x="165651" y="64389"/>
                      <a:pt x="177151" y="61436"/>
                    </a:cubicBezTo>
                    <a:cubicBezTo>
                      <a:pt x="187899" y="58503"/>
                      <a:pt x="198914" y="56683"/>
                      <a:pt x="210034" y="56007"/>
                    </a:cubicBezTo>
                    <a:cubicBezTo>
                      <a:pt x="220155" y="55321"/>
                      <a:pt x="230315" y="55988"/>
                      <a:pt x="240256" y="58007"/>
                    </a:cubicBezTo>
                    <a:cubicBezTo>
                      <a:pt x="250463" y="60217"/>
                      <a:pt x="260242" y="64037"/>
                      <a:pt x="269242" y="69342"/>
                    </a:cubicBezTo>
                    <a:cubicBezTo>
                      <a:pt x="278024" y="73733"/>
                      <a:pt x="285541" y="80286"/>
                      <a:pt x="291101" y="88392"/>
                    </a:cubicBezTo>
                    <a:cubicBezTo>
                      <a:pt x="294817" y="94317"/>
                      <a:pt x="295986" y="101498"/>
                      <a:pt x="294332" y="108299"/>
                    </a:cubicBezTo>
                    <a:cubicBezTo>
                      <a:pt x="292194" y="115786"/>
                      <a:pt x="288088" y="122568"/>
                      <a:pt x="282453" y="127921"/>
                    </a:cubicBezTo>
                    <a:cubicBezTo>
                      <a:pt x="275477" y="134950"/>
                      <a:pt x="267693" y="141122"/>
                      <a:pt x="259263" y="146304"/>
                    </a:cubicBezTo>
                    <a:lnTo>
                      <a:pt x="291576" y="165354"/>
                    </a:lnTo>
                    <a:lnTo>
                      <a:pt x="273899" y="175546"/>
                    </a:lnTo>
                    <a:lnTo>
                      <a:pt x="241301" y="156496"/>
                    </a:lnTo>
                    <a:cubicBezTo>
                      <a:pt x="225781" y="164202"/>
                      <a:pt x="209549" y="170355"/>
                      <a:pt x="192832" y="174879"/>
                    </a:cubicBezTo>
                    <a:cubicBezTo>
                      <a:pt x="175345" y="179718"/>
                      <a:pt x="157478" y="183061"/>
                      <a:pt x="139421" y="184880"/>
                    </a:cubicBezTo>
                    <a:lnTo>
                      <a:pt x="122409" y="154305"/>
                    </a:lnTo>
                    <a:cubicBezTo>
                      <a:pt x="127146" y="154181"/>
                      <a:pt x="131874" y="153800"/>
                      <a:pt x="136569" y="153162"/>
                    </a:cubicBezTo>
                    <a:cubicBezTo>
                      <a:pt x="143726" y="152352"/>
                      <a:pt x="150835" y="151143"/>
                      <a:pt x="157858" y="149543"/>
                    </a:cubicBezTo>
                    <a:cubicBezTo>
                      <a:pt x="165746" y="147828"/>
                      <a:pt x="174014" y="145732"/>
                      <a:pt x="182758" y="143161"/>
                    </a:cubicBezTo>
                    <a:cubicBezTo>
                      <a:pt x="191245" y="140580"/>
                      <a:pt x="199532" y="137398"/>
                      <a:pt x="207563" y="133636"/>
                    </a:cubicBezTo>
                    <a:lnTo>
                      <a:pt x="157003" y="104394"/>
                    </a:lnTo>
                    <a:lnTo>
                      <a:pt x="150445" y="106680"/>
                    </a:lnTo>
                    <a:lnTo>
                      <a:pt x="143507" y="108776"/>
                    </a:lnTo>
                    <a:cubicBezTo>
                      <a:pt x="130772" y="112967"/>
                      <a:pt x="119177" y="116300"/>
                      <a:pt x="108533" y="118301"/>
                    </a:cubicBezTo>
                    <a:cubicBezTo>
                      <a:pt x="98766" y="120577"/>
                      <a:pt x="88806" y="121911"/>
                      <a:pt x="78786" y="122301"/>
                    </a:cubicBezTo>
                    <a:cubicBezTo>
                      <a:pt x="69941" y="122615"/>
                      <a:pt x="61093" y="121787"/>
                      <a:pt x="52461" y="119825"/>
                    </a:cubicBezTo>
                    <a:cubicBezTo>
                      <a:pt x="43893" y="117881"/>
                      <a:pt x="35661" y="114671"/>
                      <a:pt x="28036" y="110300"/>
                    </a:cubicBezTo>
                    <a:cubicBezTo>
                      <a:pt x="19700" y="105947"/>
                      <a:pt x="12480" y="99717"/>
                      <a:pt x="6938" y="92107"/>
                    </a:cubicBezTo>
                    <a:cubicBezTo>
                      <a:pt x="2819" y="86430"/>
                      <a:pt x="803" y="79496"/>
                      <a:pt x="1235" y="72485"/>
                    </a:cubicBezTo>
                    <a:cubicBezTo>
                      <a:pt x="1979" y="65189"/>
                      <a:pt x="4893" y="58283"/>
                      <a:pt x="9599" y="52673"/>
                    </a:cubicBezTo>
                    <a:cubicBezTo>
                      <a:pt x="15435" y="45310"/>
                      <a:pt x="22357" y="38891"/>
                      <a:pt x="30127" y="33623"/>
                    </a:cubicBezTo>
                    <a:lnTo>
                      <a:pt x="0" y="16954"/>
                    </a:lnTo>
                    <a:lnTo>
                      <a:pt x="17582" y="6763"/>
                    </a:lnTo>
                    <a:lnTo>
                      <a:pt x="47234" y="23908"/>
                    </a:lnTo>
                    <a:cubicBezTo>
                      <a:pt x="61177" y="17059"/>
                      <a:pt x="75797" y="11697"/>
                      <a:pt x="90856" y="7906"/>
                    </a:cubicBezTo>
                    <a:cubicBezTo>
                      <a:pt x="105192" y="4239"/>
                      <a:pt x="119769" y="1591"/>
                      <a:pt x="134479" y="0"/>
                    </a:cubicBezTo>
                    <a:close/>
                    <a:moveTo>
                      <a:pt x="62915" y="82772"/>
                    </a:moveTo>
                    <a:cubicBezTo>
                      <a:pt x="69599" y="86601"/>
                      <a:pt x="77300" y="88259"/>
                      <a:pt x="84964" y="87535"/>
                    </a:cubicBezTo>
                    <a:cubicBezTo>
                      <a:pt x="95260" y="86382"/>
                      <a:pt x="105397" y="84077"/>
                      <a:pt x="115186" y="80677"/>
                    </a:cubicBezTo>
                    <a:lnTo>
                      <a:pt x="67667" y="53150"/>
                    </a:lnTo>
                    <a:cubicBezTo>
                      <a:pt x="50180" y="64579"/>
                      <a:pt x="48659" y="74486"/>
                      <a:pt x="62915" y="82772"/>
                    </a:cubicBezTo>
                    <a:close/>
                    <a:moveTo>
                      <a:pt x="229802" y="96679"/>
                    </a:moveTo>
                    <a:cubicBezTo>
                      <a:pt x="222503" y="92755"/>
                      <a:pt x="214149" y="91250"/>
                      <a:pt x="205947" y="92393"/>
                    </a:cubicBezTo>
                    <a:cubicBezTo>
                      <a:pt x="194704" y="93907"/>
                      <a:pt x="183613" y="96364"/>
                      <a:pt x="172779" y="99727"/>
                    </a:cubicBezTo>
                    <a:lnTo>
                      <a:pt x="220298" y="127063"/>
                    </a:lnTo>
                    <a:cubicBezTo>
                      <a:pt x="240256" y="114776"/>
                      <a:pt x="243487" y="104204"/>
                      <a:pt x="229802" y="96679"/>
                    </a:cubicBezTo>
                    <a:close/>
                  </a:path>
                </a:pathLst>
              </a:custGeom>
              <a:solidFill>
                <a:srgbClr val="CC8B09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202" name="Google Shape;1202;p27"/>
              <p:cNvSpPr/>
              <p:nvPr/>
            </p:nvSpPr>
            <p:spPr>
              <a:xfrm>
                <a:off x="4901754" y="4404931"/>
                <a:ext cx="19007" cy="25527"/>
              </a:xfrm>
              <a:custGeom>
                <a:avLst/>
                <a:gdLst/>
                <a:ahLst/>
                <a:cxnLst/>
                <a:rect l="l" t="t" r="r" b="b"/>
                <a:pathLst>
                  <a:path w="19007" h="25527" extrusionOk="0">
                    <a:moveTo>
                      <a:pt x="0" y="17145"/>
                    </a:moveTo>
                    <a:cubicBezTo>
                      <a:pt x="0" y="15907"/>
                      <a:pt x="0" y="0"/>
                      <a:pt x="0" y="0"/>
                    </a:cubicBezTo>
                    <a:lnTo>
                      <a:pt x="19008" y="12478"/>
                    </a:lnTo>
                    <a:lnTo>
                      <a:pt x="10549" y="25527"/>
                    </a:lnTo>
                    <a:close/>
                  </a:path>
                </a:pathLst>
              </a:custGeom>
              <a:solidFill>
                <a:srgbClr val="CC8B09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203" name="Google Shape;1203;p27"/>
              <p:cNvSpPr/>
              <p:nvPr/>
            </p:nvSpPr>
            <p:spPr>
              <a:xfrm>
                <a:off x="5028819" y="4415790"/>
                <a:ext cx="42101" cy="19716"/>
              </a:xfrm>
              <a:custGeom>
                <a:avLst/>
                <a:gdLst/>
                <a:ahLst/>
                <a:cxnLst/>
                <a:rect l="l" t="t" r="r" b="b"/>
                <a:pathLst>
                  <a:path w="42101" h="19716" extrusionOk="0">
                    <a:moveTo>
                      <a:pt x="42102" y="17145"/>
                    </a:moveTo>
                    <a:lnTo>
                      <a:pt x="42102" y="0"/>
                    </a:lnTo>
                    <a:lnTo>
                      <a:pt x="0" y="3238"/>
                    </a:lnTo>
                    <a:lnTo>
                      <a:pt x="24140" y="19717"/>
                    </a:lnTo>
                    <a:lnTo>
                      <a:pt x="42102" y="17145"/>
                    </a:lnTo>
                    <a:close/>
                  </a:path>
                </a:pathLst>
              </a:custGeom>
              <a:solidFill>
                <a:srgbClr val="CC8B09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204" name="Google Shape;1204;p27"/>
              <p:cNvSpPr/>
              <p:nvPr/>
            </p:nvSpPr>
            <p:spPr>
              <a:xfrm>
                <a:off x="5042980" y="4352543"/>
                <a:ext cx="31457" cy="17335"/>
              </a:xfrm>
              <a:custGeom>
                <a:avLst/>
                <a:gdLst/>
                <a:ahLst/>
                <a:cxnLst/>
                <a:rect l="l" t="t" r="r" b="b"/>
                <a:pathLst>
                  <a:path w="31457" h="17335" extrusionOk="0">
                    <a:moveTo>
                      <a:pt x="31458" y="17336"/>
                    </a:moveTo>
                    <a:lnTo>
                      <a:pt x="31458" y="0"/>
                    </a:lnTo>
                    <a:lnTo>
                      <a:pt x="0" y="11430"/>
                    </a:lnTo>
                    <a:lnTo>
                      <a:pt x="31458" y="17336"/>
                    </a:lnTo>
                    <a:close/>
                  </a:path>
                </a:pathLst>
              </a:custGeom>
              <a:solidFill>
                <a:srgbClr val="CC8B09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205" name="Google Shape;1205;p27"/>
              <p:cNvSpPr/>
              <p:nvPr/>
            </p:nvSpPr>
            <p:spPr>
              <a:xfrm>
                <a:off x="4944141" y="4358925"/>
                <a:ext cx="47328" cy="33146"/>
              </a:xfrm>
              <a:custGeom>
                <a:avLst/>
                <a:gdLst/>
                <a:ahLst/>
                <a:cxnLst/>
                <a:rect l="l" t="t" r="r" b="b"/>
                <a:pathLst>
                  <a:path w="47328" h="33146" extrusionOk="0">
                    <a:moveTo>
                      <a:pt x="0" y="10096"/>
                    </a:moveTo>
                    <a:lnTo>
                      <a:pt x="10454" y="0"/>
                    </a:lnTo>
                    <a:lnTo>
                      <a:pt x="47329" y="25622"/>
                    </a:lnTo>
                    <a:lnTo>
                      <a:pt x="45048" y="33147"/>
                    </a:lnTo>
                    <a:cubicBezTo>
                      <a:pt x="45048" y="33147"/>
                      <a:pt x="17487" y="21527"/>
                      <a:pt x="16537" y="20764"/>
                    </a:cubicBezTo>
                    <a:close/>
                  </a:path>
                </a:pathLst>
              </a:custGeom>
              <a:solidFill>
                <a:srgbClr val="CC8B09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206" name="Google Shape;1206;p27"/>
              <p:cNvSpPr/>
              <p:nvPr/>
            </p:nvSpPr>
            <p:spPr>
              <a:xfrm>
                <a:off x="4847487" y="4303680"/>
                <a:ext cx="58543" cy="38957"/>
              </a:xfrm>
              <a:custGeom>
                <a:avLst/>
                <a:gdLst/>
                <a:ahLst/>
                <a:cxnLst/>
                <a:rect l="l" t="t" r="r" b="b"/>
                <a:pathLst>
                  <a:path w="58543" h="38957" extrusionOk="0">
                    <a:moveTo>
                      <a:pt x="0" y="11144"/>
                    </a:moveTo>
                    <a:lnTo>
                      <a:pt x="49040" y="38958"/>
                    </a:lnTo>
                    <a:lnTo>
                      <a:pt x="58543" y="31623"/>
                    </a:lnTo>
                    <a:cubicBezTo>
                      <a:pt x="58543" y="31623"/>
                      <a:pt x="52461" y="24575"/>
                      <a:pt x="51986" y="23908"/>
                    </a:cubicBezTo>
                    <a:cubicBezTo>
                      <a:pt x="47612" y="18888"/>
                      <a:pt x="42482" y="14573"/>
                      <a:pt x="36780" y="11144"/>
                    </a:cubicBezTo>
                    <a:cubicBezTo>
                      <a:pt x="33168" y="10383"/>
                      <a:pt x="9884" y="0"/>
                      <a:pt x="9884" y="0"/>
                    </a:cubicBezTo>
                    <a:close/>
                  </a:path>
                </a:pathLst>
              </a:custGeom>
              <a:solidFill>
                <a:srgbClr val="CC8B09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207" name="Google Shape;1207;p27"/>
              <p:cNvSpPr/>
              <p:nvPr/>
            </p:nvSpPr>
            <p:spPr>
              <a:xfrm>
                <a:off x="4901754" y="4272629"/>
                <a:ext cx="27275" cy="24479"/>
              </a:xfrm>
              <a:custGeom>
                <a:avLst/>
                <a:gdLst/>
                <a:ahLst/>
                <a:cxnLst/>
                <a:rect l="l" t="t" r="r" b="b"/>
                <a:pathLst>
                  <a:path w="27275" h="24479" extrusionOk="0">
                    <a:moveTo>
                      <a:pt x="27276" y="24479"/>
                    </a:moveTo>
                    <a:lnTo>
                      <a:pt x="27276" y="7334"/>
                    </a:lnTo>
                    <a:lnTo>
                      <a:pt x="4752" y="0"/>
                    </a:lnTo>
                    <a:lnTo>
                      <a:pt x="0" y="13525"/>
                    </a:lnTo>
                    <a:lnTo>
                      <a:pt x="1140" y="19621"/>
                    </a:lnTo>
                    <a:lnTo>
                      <a:pt x="27276" y="24479"/>
                    </a:lnTo>
                    <a:close/>
                  </a:path>
                </a:pathLst>
              </a:custGeom>
              <a:solidFill>
                <a:srgbClr val="CC8B09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208" name="Google Shape;1208;p27"/>
              <p:cNvSpPr/>
              <p:nvPr/>
            </p:nvSpPr>
            <p:spPr>
              <a:xfrm>
                <a:off x="4779535" y="4267581"/>
                <a:ext cx="26040" cy="19430"/>
              </a:xfrm>
              <a:custGeom>
                <a:avLst/>
                <a:gdLst/>
                <a:ahLst/>
                <a:cxnLst/>
                <a:rect l="l" t="t" r="r" b="b"/>
                <a:pathLst>
                  <a:path w="26040" h="19430" extrusionOk="0">
                    <a:moveTo>
                      <a:pt x="0" y="17145"/>
                    </a:moveTo>
                    <a:lnTo>
                      <a:pt x="0" y="0"/>
                    </a:lnTo>
                    <a:lnTo>
                      <a:pt x="26040" y="2762"/>
                    </a:lnTo>
                    <a:lnTo>
                      <a:pt x="17677" y="19431"/>
                    </a:lnTo>
                    <a:lnTo>
                      <a:pt x="0" y="17145"/>
                    </a:lnTo>
                    <a:close/>
                  </a:path>
                </a:pathLst>
              </a:custGeom>
              <a:solidFill>
                <a:srgbClr val="CC8B09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209" name="Google Shape;1209;p27"/>
              <p:cNvSpPr/>
              <p:nvPr/>
            </p:nvSpPr>
            <p:spPr>
              <a:xfrm>
                <a:off x="4780485" y="4325492"/>
                <a:ext cx="29936" cy="30289"/>
              </a:xfrm>
              <a:custGeom>
                <a:avLst/>
                <a:gdLst/>
                <a:ahLst/>
                <a:cxnLst/>
                <a:rect l="l" t="t" r="r" b="b"/>
                <a:pathLst>
                  <a:path w="29936" h="30289" extrusionOk="0">
                    <a:moveTo>
                      <a:pt x="0" y="17907"/>
                    </a:moveTo>
                    <a:lnTo>
                      <a:pt x="0" y="0"/>
                    </a:lnTo>
                    <a:lnTo>
                      <a:pt x="29937" y="0"/>
                    </a:lnTo>
                    <a:lnTo>
                      <a:pt x="22619" y="16002"/>
                    </a:lnTo>
                    <a:lnTo>
                      <a:pt x="9599" y="30289"/>
                    </a:lnTo>
                    <a:close/>
                  </a:path>
                </a:pathLst>
              </a:custGeom>
              <a:solidFill>
                <a:srgbClr val="CC8B09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210" name="Google Shape;1210;p27"/>
              <p:cNvSpPr/>
              <p:nvPr/>
            </p:nvSpPr>
            <p:spPr>
              <a:xfrm>
                <a:off x="4779725" y="4250816"/>
                <a:ext cx="295065" cy="184594"/>
              </a:xfrm>
              <a:custGeom>
                <a:avLst/>
                <a:gdLst/>
                <a:ahLst/>
                <a:cxnLst/>
                <a:rect l="l" t="t" r="r" b="b"/>
                <a:pathLst>
                  <a:path w="295065" h="184594" extrusionOk="0">
                    <a:moveTo>
                      <a:pt x="149304" y="29146"/>
                    </a:moveTo>
                    <a:cubicBezTo>
                      <a:pt x="145417" y="29137"/>
                      <a:pt x="141540" y="29451"/>
                      <a:pt x="137710" y="30099"/>
                    </a:cubicBezTo>
                    <a:cubicBezTo>
                      <a:pt x="132483" y="30861"/>
                      <a:pt x="126685" y="31909"/>
                      <a:pt x="120223" y="33242"/>
                    </a:cubicBezTo>
                    <a:cubicBezTo>
                      <a:pt x="113760" y="34576"/>
                      <a:pt x="107013" y="36290"/>
                      <a:pt x="100075" y="38386"/>
                    </a:cubicBezTo>
                    <a:cubicBezTo>
                      <a:pt x="93308" y="40434"/>
                      <a:pt x="86701" y="42986"/>
                      <a:pt x="80307" y="46006"/>
                    </a:cubicBezTo>
                    <a:lnTo>
                      <a:pt x="131057" y="75343"/>
                    </a:lnTo>
                    <a:lnTo>
                      <a:pt x="140561" y="72199"/>
                    </a:lnTo>
                    <a:cubicBezTo>
                      <a:pt x="153486" y="67818"/>
                      <a:pt x="165651" y="64198"/>
                      <a:pt x="177151" y="61246"/>
                    </a:cubicBezTo>
                    <a:cubicBezTo>
                      <a:pt x="187899" y="58331"/>
                      <a:pt x="198914" y="56474"/>
                      <a:pt x="210034" y="55721"/>
                    </a:cubicBezTo>
                    <a:cubicBezTo>
                      <a:pt x="220155" y="55112"/>
                      <a:pt x="230315" y="55817"/>
                      <a:pt x="240256" y="57817"/>
                    </a:cubicBezTo>
                    <a:cubicBezTo>
                      <a:pt x="250453" y="59988"/>
                      <a:pt x="260242" y="63780"/>
                      <a:pt x="269242" y="69056"/>
                    </a:cubicBezTo>
                    <a:cubicBezTo>
                      <a:pt x="278014" y="73457"/>
                      <a:pt x="285541" y="80010"/>
                      <a:pt x="291101" y="88106"/>
                    </a:cubicBezTo>
                    <a:cubicBezTo>
                      <a:pt x="294817" y="94031"/>
                      <a:pt x="295986" y="101213"/>
                      <a:pt x="294332" y="108013"/>
                    </a:cubicBezTo>
                    <a:cubicBezTo>
                      <a:pt x="292175" y="115491"/>
                      <a:pt x="288079" y="122263"/>
                      <a:pt x="282453" y="127635"/>
                    </a:cubicBezTo>
                    <a:cubicBezTo>
                      <a:pt x="275477" y="134664"/>
                      <a:pt x="267693" y="140837"/>
                      <a:pt x="259263" y="146018"/>
                    </a:cubicBezTo>
                    <a:lnTo>
                      <a:pt x="291576" y="165068"/>
                    </a:lnTo>
                    <a:lnTo>
                      <a:pt x="273899" y="175260"/>
                    </a:lnTo>
                    <a:lnTo>
                      <a:pt x="241301" y="156210"/>
                    </a:lnTo>
                    <a:cubicBezTo>
                      <a:pt x="225762" y="163868"/>
                      <a:pt x="209539" y="170031"/>
                      <a:pt x="192832" y="174593"/>
                    </a:cubicBezTo>
                    <a:cubicBezTo>
                      <a:pt x="175345" y="179432"/>
                      <a:pt x="157478" y="182775"/>
                      <a:pt x="139421" y="184595"/>
                    </a:cubicBezTo>
                    <a:lnTo>
                      <a:pt x="122409" y="154019"/>
                    </a:lnTo>
                    <a:cubicBezTo>
                      <a:pt x="127146" y="153896"/>
                      <a:pt x="131874" y="153514"/>
                      <a:pt x="136569" y="152876"/>
                    </a:cubicBezTo>
                    <a:cubicBezTo>
                      <a:pt x="142937" y="152114"/>
                      <a:pt x="150065" y="150971"/>
                      <a:pt x="157858" y="149257"/>
                    </a:cubicBezTo>
                    <a:cubicBezTo>
                      <a:pt x="165651" y="147542"/>
                      <a:pt x="174014" y="145447"/>
                      <a:pt x="182758" y="142875"/>
                    </a:cubicBezTo>
                    <a:cubicBezTo>
                      <a:pt x="191245" y="140294"/>
                      <a:pt x="199532" y="137112"/>
                      <a:pt x="207563" y="133350"/>
                    </a:cubicBezTo>
                    <a:lnTo>
                      <a:pt x="157003" y="104108"/>
                    </a:lnTo>
                    <a:lnTo>
                      <a:pt x="150445" y="106394"/>
                    </a:lnTo>
                    <a:lnTo>
                      <a:pt x="143507" y="108490"/>
                    </a:lnTo>
                    <a:cubicBezTo>
                      <a:pt x="130772" y="112681"/>
                      <a:pt x="119177" y="116014"/>
                      <a:pt x="108533" y="118015"/>
                    </a:cubicBezTo>
                    <a:cubicBezTo>
                      <a:pt x="98772" y="120310"/>
                      <a:pt x="88807" y="121615"/>
                      <a:pt x="78786" y="121920"/>
                    </a:cubicBezTo>
                    <a:cubicBezTo>
                      <a:pt x="69946" y="122263"/>
                      <a:pt x="61097" y="121463"/>
                      <a:pt x="52461" y="119539"/>
                    </a:cubicBezTo>
                    <a:cubicBezTo>
                      <a:pt x="43906" y="117558"/>
                      <a:pt x="35680" y="114348"/>
                      <a:pt x="28036" y="110014"/>
                    </a:cubicBezTo>
                    <a:cubicBezTo>
                      <a:pt x="19642" y="105928"/>
                      <a:pt x="12295" y="99965"/>
                      <a:pt x="6558" y="92583"/>
                    </a:cubicBezTo>
                    <a:cubicBezTo>
                      <a:pt x="2453" y="86897"/>
                      <a:pt x="439" y="79962"/>
                      <a:pt x="855" y="72962"/>
                    </a:cubicBezTo>
                    <a:cubicBezTo>
                      <a:pt x="1599" y="65665"/>
                      <a:pt x="4512" y="58760"/>
                      <a:pt x="9219" y="53149"/>
                    </a:cubicBezTo>
                    <a:cubicBezTo>
                      <a:pt x="15027" y="45768"/>
                      <a:pt x="21955" y="39338"/>
                      <a:pt x="29747" y="34099"/>
                    </a:cubicBezTo>
                    <a:lnTo>
                      <a:pt x="0" y="16383"/>
                    </a:lnTo>
                    <a:lnTo>
                      <a:pt x="17392" y="6858"/>
                    </a:lnTo>
                    <a:lnTo>
                      <a:pt x="47044" y="24003"/>
                    </a:lnTo>
                    <a:cubicBezTo>
                      <a:pt x="60984" y="17126"/>
                      <a:pt x="75605" y="11725"/>
                      <a:pt x="90666" y="7906"/>
                    </a:cubicBezTo>
                    <a:cubicBezTo>
                      <a:pt x="105021" y="4324"/>
                      <a:pt x="119593" y="1686"/>
                      <a:pt x="134288" y="0"/>
                    </a:cubicBezTo>
                    <a:close/>
                    <a:moveTo>
                      <a:pt x="62915" y="82487"/>
                    </a:moveTo>
                    <a:cubicBezTo>
                      <a:pt x="69567" y="86401"/>
                      <a:pt x="77295" y="88068"/>
                      <a:pt x="84964" y="87249"/>
                    </a:cubicBezTo>
                    <a:cubicBezTo>
                      <a:pt x="95251" y="86087"/>
                      <a:pt x="105383" y="83820"/>
                      <a:pt x="115186" y="80486"/>
                    </a:cubicBezTo>
                    <a:lnTo>
                      <a:pt x="67667" y="52959"/>
                    </a:lnTo>
                    <a:cubicBezTo>
                      <a:pt x="50180" y="64008"/>
                      <a:pt x="48659" y="74295"/>
                      <a:pt x="62915" y="82487"/>
                    </a:cubicBezTo>
                    <a:close/>
                    <a:moveTo>
                      <a:pt x="229802" y="96488"/>
                    </a:moveTo>
                    <a:cubicBezTo>
                      <a:pt x="222531" y="92488"/>
                      <a:pt x="214149" y="90983"/>
                      <a:pt x="205947" y="92202"/>
                    </a:cubicBezTo>
                    <a:cubicBezTo>
                      <a:pt x="194695" y="93669"/>
                      <a:pt x="183604" y="96126"/>
                      <a:pt x="172779" y="99536"/>
                    </a:cubicBezTo>
                    <a:lnTo>
                      <a:pt x="220298" y="126873"/>
                    </a:lnTo>
                    <a:cubicBezTo>
                      <a:pt x="240256" y="114586"/>
                      <a:pt x="243487" y="104394"/>
                      <a:pt x="229802" y="96488"/>
                    </a:cubicBezTo>
                    <a:close/>
                  </a:path>
                </a:pathLst>
              </a:custGeom>
              <a:solidFill>
                <a:srgbClr val="F9CA06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1211" name="Google Shape;1211;p27"/>
            <p:cNvGrpSpPr/>
            <p:nvPr/>
          </p:nvGrpSpPr>
          <p:grpSpPr>
            <a:xfrm>
              <a:off x="2654955" y="3219989"/>
              <a:ext cx="883852" cy="621029"/>
              <a:chOff x="4464580" y="3962114"/>
              <a:chExt cx="883852" cy="621029"/>
            </a:xfrm>
          </p:grpSpPr>
          <p:sp>
            <p:nvSpPr>
              <p:cNvPr id="1212" name="Google Shape;1212;p27"/>
              <p:cNvSpPr/>
              <p:nvPr/>
            </p:nvSpPr>
            <p:spPr>
              <a:xfrm>
                <a:off x="4464580" y="4071651"/>
                <a:ext cx="883852" cy="511492"/>
              </a:xfrm>
              <a:custGeom>
                <a:avLst/>
                <a:gdLst/>
                <a:ahLst/>
                <a:cxnLst/>
                <a:rect l="l" t="t" r="r" b="b"/>
                <a:pathLst>
                  <a:path w="883852" h="511492" extrusionOk="0">
                    <a:moveTo>
                      <a:pt x="883852" y="255746"/>
                    </a:moveTo>
                    <a:cubicBezTo>
                      <a:pt x="883852" y="396991"/>
                      <a:pt x="685995" y="511493"/>
                      <a:pt x="441926" y="511493"/>
                    </a:cubicBezTo>
                    <a:cubicBezTo>
                      <a:pt x="197857" y="511493"/>
                      <a:pt x="0" y="396991"/>
                      <a:pt x="0" y="255746"/>
                    </a:cubicBezTo>
                    <a:cubicBezTo>
                      <a:pt x="0" y="114501"/>
                      <a:pt x="197857" y="0"/>
                      <a:pt x="441926" y="0"/>
                    </a:cubicBezTo>
                    <a:cubicBezTo>
                      <a:pt x="685995" y="0"/>
                      <a:pt x="883852" y="114501"/>
                      <a:pt x="883852" y="255746"/>
                    </a:cubicBezTo>
                    <a:close/>
                  </a:path>
                </a:pathLst>
              </a:custGeom>
              <a:solidFill>
                <a:srgbClr val="DD990E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213" name="Google Shape;1213;p27"/>
              <p:cNvSpPr/>
              <p:nvPr/>
            </p:nvSpPr>
            <p:spPr>
              <a:xfrm>
                <a:off x="4464770" y="4214812"/>
                <a:ext cx="87339" cy="116490"/>
              </a:xfrm>
              <a:custGeom>
                <a:avLst/>
                <a:gdLst/>
                <a:ahLst/>
                <a:cxnLst/>
                <a:rect l="l" t="t" r="r" b="b"/>
                <a:pathLst>
                  <a:path w="87339" h="116490" extrusionOk="0">
                    <a:moveTo>
                      <a:pt x="0" y="116491"/>
                    </a:moveTo>
                    <a:lnTo>
                      <a:pt x="0" y="0"/>
                    </a:lnTo>
                    <a:lnTo>
                      <a:pt x="87340" y="77914"/>
                    </a:lnTo>
                    <a:lnTo>
                      <a:pt x="0" y="116491"/>
                    </a:lnTo>
                    <a:close/>
                  </a:path>
                </a:pathLst>
              </a:custGeom>
              <a:solidFill>
                <a:srgbClr val="DD990E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214" name="Google Shape;1214;p27"/>
              <p:cNvSpPr/>
              <p:nvPr/>
            </p:nvSpPr>
            <p:spPr>
              <a:xfrm>
                <a:off x="5281905" y="4217860"/>
                <a:ext cx="66526" cy="157067"/>
              </a:xfrm>
              <a:custGeom>
                <a:avLst/>
                <a:gdLst/>
                <a:ahLst/>
                <a:cxnLst/>
                <a:rect l="l" t="t" r="r" b="b"/>
                <a:pathLst>
                  <a:path w="66526" h="157067" extrusionOk="0">
                    <a:moveTo>
                      <a:pt x="66527" y="0"/>
                    </a:moveTo>
                    <a:lnTo>
                      <a:pt x="66527" y="109538"/>
                    </a:lnTo>
                    <a:lnTo>
                      <a:pt x="21954" y="157067"/>
                    </a:lnTo>
                    <a:lnTo>
                      <a:pt x="0" y="31623"/>
                    </a:lnTo>
                    <a:lnTo>
                      <a:pt x="66527" y="0"/>
                    </a:lnTo>
                    <a:close/>
                  </a:path>
                </a:pathLst>
              </a:custGeom>
              <a:solidFill>
                <a:srgbClr val="DD990E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215" name="Google Shape;1215;p27"/>
              <p:cNvSpPr/>
              <p:nvPr/>
            </p:nvSpPr>
            <p:spPr>
              <a:xfrm>
                <a:off x="4464580" y="3962114"/>
                <a:ext cx="883852" cy="511492"/>
              </a:xfrm>
              <a:custGeom>
                <a:avLst/>
                <a:gdLst/>
                <a:ahLst/>
                <a:cxnLst/>
                <a:rect l="l" t="t" r="r" b="b"/>
                <a:pathLst>
                  <a:path w="883852" h="511492" extrusionOk="0">
                    <a:moveTo>
                      <a:pt x="883852" y="255746"/>
                    </a:moveTo>
                    <a:cubicBezTo>
                      <a:pt x="883852" y="396991"/>
                      <a:pt x="685995" y="511493"/>
                      <a:pt x="441926" y="511493"/>
                    </a:cubicBezTo>
                    <a:cubicBezTo>
                      <a:pt x="197857" y="511493"/>
                      <a:pt x="0" y="396991"/>
                      <a:pt x="0" y="255746"/>
                    </a:cubicBezTo>
                    <a:cubicBezTo>
                      <a:pt x="0" y="114501"/>
                      <a:pt x="197857" y="0"/>
                      <a:pt x="441926" y="0"/>
                    </a:cubicBezTo>
                    <a:cubicBezTo>
                      <a:pt x="685995" y="0"/>
                      <a:pt x="883852" y="114501"/>
                      <a:pt x="883852" y="255746"/>
                    </a:cubicBezTo>
                    <a:close/>
                  </a:path>
                </a:pathLst>
              </a:custGeom>
              <a:solidFill>
                <a:srgbClr val="F9CB07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216" name="Google Shape;1216;p27"/>
              <p:cNvSpPr/>
              <p:nvPr/>
            </p:nvSpPr>
            <p:spPr>
              <a:xfrm>
                <a:off x="4590295" y="4031718"/>
                <a:ext cx="632609" cy="366117"/>
              </a:xfrm>
              <a:custGeom>
                <a:avLst/>
                <a:gdLst/>
                <a:ahLst/>
                <a:cxnLst/>
                <a:rect l="l" t="t" r="r" b="b"/>
                <a:pathLst>
                  <a:path w="632609" h="366117" extrusionOk="0">
                    <a:moveTo>
                      <a:pt x="632022" y="194048"/>
                    </a:moveTo>
                    <a:cubicBezTo>
                      <a:pt x="627555" y="237101"/>
                      <a:pt x="596953" y="279773"/>
                      <a:pt x="540025" y="312539"/>
                    </a:cubicBezTo>
                    <a:cubicBezTo>
                      <a:pt x="416476" y="383977"/>
                      <a:pt x="216136" y="383977"/>
                      <a:pt x="92586" y="312539"/>
                    </a:cubicBezTo>
                    <a:cubicBezTo>
                      <a:pt x="35564" y="279583"/>
                      <a:pt x="4962" y="237101"/>
                      <a:pt x="590" y="194048"/>
                    </a:cubicBezTo>
                    <a:cubicBezTo>
                      <a:pt x="-4732" y="143661"/>
                      <a:pt x="25965" y="92131"/>
                      <a:pt x="92586" y="53650"/>
                    </a:cubicBezTo>
                    <a:cubicBezTo>
                      <a:pt x="216136" y="-17883"/>
                      <a:pt x="416476" y="-17883"/>
                      <a:pt x="540025" y="53650"/>
                    </a:cubicBezTo>
                    <a:cubicBezTo>
                      <a:pt x="606551" y="92607"/>
                      <a:pt x="637344" y="143661"/>
                      <a:pt x="632022" y="194048"/>
                    </a:cubicBezTo>
                    <a:close/>
                  </a:path>
                </a:pathLst>
              </a:custGeom>
              <a:solidFill>
                <a:srgbClr val="CC8B09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217" name="Google Shape;1217;p27"/>
              <p:cNvSpPr/>
              <p:nvPr/>
            </p:nvSpPr>
            <p:spPr>
              <a:xfrm>
                <a:off x="4590885" y="4053625"/>
                <a:ext cx="631431" cy="344209"/>
              </a:xfrm>
              <a:custGeom>
                <a:avLst/>
                <a:gdLst/>
                <a:ahLst/>
                <a:cxnLst/>
                <a:rect l="l" t="t" r="r" b="b"/>
                <a:pathLst>
                  <a:path w="631431" h="344209" extrusionOk="0">
                    <a:moveTo>
                      <a:pt x="631432" y="172140"/>
                    </a:moveTo>
                    <a:cubicBezTo>
                      <a:pt x="626965" y="215194"/>
                      <a:pt x="596363" y="257865"/>
                      <a:pt x="539435" y="290631"/>
                    </a:cubicBezTo>
                    <a:cubicBezTo>
                      <a:pt x="415886" y="362069"/>
                      <a:pt x="215546" y="362069"/>
                      <a:pt x="91997" y="290631"/>
                    </a:cubicBezTo>
                    <a:cubicBezTo>
                      <a:pt x="34974" y="257675"/>
                      <a:pt x="4372" y="215194"/>
                      <a:pt x="0" y="172140"/>
                    </a:cubicBezTo>
                    <a:cubicBezTo>
                      <a:pt x="4372" y="129088"/>
                      <a:pt x="34974" y="86415"/>
                      <a:pt x="91997" y="53649"/>
                    </a:cubicBezTo>
                    <a:cubicBezTo>
                      <a:pt x="215546" y="-17883"/>
                      <a:pt x="415886" y="-17883"/>
                      <a:pt x="539435" y="53649"/>
                    </a:cubicBezTo>
                    <a:cubicBezTo>
                      <a:pt x="596363" y="86701"/>
                      <a:pt x="626965" y="129088"/>
                      <a:pt x="631432" y="172140"/>
                    </a:cubicBezTo>
                    <a:close/>
                  </a:path>
                </a:pathLst>
              </a:custGeom>
              <a:solidFill>
                <a:srgbClr val="E8A30A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218" name="Google Shape;1218;p27"/>
              <p:cNvSpPr/>
              <p:nvPr/>
            </p:nvSpPr>
            <p:spPr>
              <a:xfrm>
                <a:off x="4752449" y="4136612"/>
                <a:ext cx="294752" cy="184784"/>
              </a:xfrm>
              <a:custGeom>
                <a:avLst/>
                <a:gdLst/>
                <a:ahLst/>
                <a:cxnLst/>
                <a:rect l="l" t="t" r="r" b="b"/>
                <a:pathLst>
                  <a:path w="294752" h="184784" extrusionOk="0">
                    <a:moveTo>
                      <a:pt x="149495" y="29242"/>
                    </a:moveTo>
                    <a:cubicBezTo>
                      <a:pt x="145609" y="29232"/>
                      <a:pt x="141731" y="29546"/>
                      <a:pt x="137900" y="30194"/>
                    </a:cubicBezTo>
                    <a:cubicBezTo>
                      <a:pt x="132673" y="30956"/>
                      <a:pt x="126876" y="32004"/>
                      <a:pt x="120413" y="33338"/>
                    </a:cubicBezTo>
                    <a:cubicBezTo>
                      <a:pt x="113950" y="34671"/>
                      <a:pt x="107203" y="36481"/>
                      <a:pt x="100265" y="38481"/>
                    </a:cubicBezTo>
                    <a:cubicBezTo>
                      <a:pt x="93482" y="40576"/>
                      <a:pt x="86847" y="43119"/>
                      <a:pt x="80402" y="46101"/>
                    </a:cubicBezTo>
                    <a:lnTo>
                      <a:pt x="131247" y="75533"/>
                    </a:lnTo>
                    <a:lnTo>
                      <a:pt x="140751" y="72295"/>
                    </a:lnTo>
                    <a:cubicBezTo>
                      <a:pt x="153676" y="68008"/>
                      <a:pt x="165841" y="64294"/>
                      <a:pt x="177341" y="61341"/>
                    </a:cubicBezTo>
                    <a:cubicBezTo>
                      <a:pt x="188099" y="58426"/>
                      <a:pt x="199104" y="56569"/>
                      <a:pt x="210224" y="55816"/>
                    </a:cubicBezTo>
                    <a:cubicBezTo>
                      <a:pt x="220345" y="55207"/>
                      <a:pt x="230505" y="55912"/>
                      <a:pt x="240446" y="57912"/>
                    </a:cubicBezTo>
                    <a:cubicBezTo>
                      <a:pt x="250501" y="60122"/>
                      <a:pt x="260128" y="63951"/>
                      <a:pt x="268957" y="69247"/>
                    </a:cubicBezTo>
                    <a:cubicBezTo>
                      <a:pt x="277758" y="73609"/>
                      <a:pt x="285285" y="80172"/>
                      <a:pt x="290816" y="88297"/>
                    </a:cubicBezTo>
                    <a:cubicBezTo>
                      <a:pt x="294494" y="94240"/>
                      <a:pt x="295653" y="101403"/>
                      <a:pt x="294047" y="108204"/>
                    </a:cubicBezTo>
                    <a:cubicBezTo>
                      <a:pt x="291852" y="115662"/>
                      <a:pt x="287756" y="122425"/>
                      <a:pt x="282167" y="127825"/>
                    </a:cubicBezTo>
                    <a:cubicBezTo>
                      <a:pt x="275163" y="134855"/>
                      <a:pt x="267342" y="141027"/>
                      <a:pt x="258883" y="146209"/>
                    </a:cubicBezTo>
                    <a:lnTo>
                      <a:pt x="291196" y="165259"/>
                    </a:lnTo>
                    <a:lnTo>
                      <a:pt x="273614" y="175450"/>
                    </a:lnTo>
                    <a:lnTo>
                      <a:pt x="241016" y="156400"/>
                    </a:lnTo>
                    <a:cubicBezTo>
                      <a:pt x="225487" y="164068"/>
                      <a:pt x="209254" y="170231"/>
                      <a:pt x="192547" y="174784"/>
                    </a:cubicBezTo>
                    <a:cubicBezTo>
                      <a:pt x="175060" y="179622"/>
                      <a:pt x="157188" y="182966"/>
                      <a:pt x="139135" y="184785"/>
                    </a:cubicBezTo>
                    <a:lnTo>
                      <a:pt x="122314" y="154210"/>
                    </a:lnTo>
                    <a:cubicBezTo>
                      <a:pt x="127083" y="154086"/>
                      <a:pt x="131841" y="153705"/>
                      <a:pt x="136569" y="153067"/>
                    </a:cubicBezTo>
                    <a:cubicBezTo>
                      <a:pt x="142937" y="152305"/>
                      <a:pt x="150065" y="151162"/>
                      <a:pt x="157858" y="149447"/>
                    </a:cubicBezTo>
                    <a:cubicBezTo>
                      <a:pt x="165651" y="147733"/>
                      <a:pt x="174014" y="145637"/>
                      <a:pt x="182663" y="143065"/>
                    </a:cubicBezTo>
                    <a:cubicBezTo>
                      <a:pt x="191178" y="140494"/>
                      <a:pt x="199504" y="137312"/>
                      <a:pt x="207563" y="133540"/>
                    </a:cubicBezTo>
                    <a:lnTo>
                      <a:pt x="157003" y="104299"/>
                    </a:lnTo>
                    <a:lnTo>
                      <a:pt x="150350" y="106585"/>
                    </a:lnTo>
                    <a:lnTo>
                      <a:pt x="143507" y="108680"/>
                    </a:lnTo>
                    <a:cubicBezTo>
                      <a:pt x="130772" y="112871"/>
                      <a:pt x="119083" y="116205"/>
                      <a:pt x="108533" y="118205"/>
                    </a:cubicBezTo>
                    <a:cubicBezTo>
                      <a:pt x="98735" y="120482"/>
                      <a:pt x="88743" y="121825"/>
                      <a:pt x="78691" y="122206"/>
                    </a:cubicBezTo>
                    <a:cubicBezTo>
                      <a:pt x="69880" y="122472"/>
                      <a:pt x="61068" y="121644"/>
                      <a:pt x="52461" y="119729"/>
                    </a:cubicBezTo>
                    <a:cubicBezTo>
                      <a:pt x="43906" y="117748"/>
                      <a:pt x="35680" y="114538"/>
                      <a:pt x="28036" y="110204"/>
                    </a:cubicBezTo>
                    <a:cubicBezTo>
                      <a:pt x="19681" y="106004"/>
                      <a:pt x="12399" y="99946"/>
                      <a:pt x="6748" y="92488"/>
                    </a:cubicBezTo>
                    <a:cubicBezTo>
                      <a:pt x="2599" y="86820"/>
                      <a:pt x="581" y="79877"/>
                      <a:pt x="1045" y="72866"/>
                    </a:cubicBezTo>
                    <a:cubicBezTo>
                      <a:pt x="1795" y="65589"/>
                      <a:pt x="4672" y="58703"/>
                      <a:pt x="9314" y="53054"/>
                    </a:cubicBezTo>
                    <a:cubicBezTo>
                      <a:pt x="15159" y="45672"/>
                      <a:pt x="22117" y="39243"/>
                      <a:pt x="29937" y="34004"/>
                    </a:cubicBezTo>
                    <a:lnTo>
                      <a:pt x="0" y="16669"/>
                    </a:lnTo>
                    <a:lnTo>
                      <a:pt x="17772" y="6763"/>
                    </a:lnTo>
                    <a:lnTo>
                      <a:pt x="47424" y="23908"/>
                    </a:lnTo>
                    <a:cubicBezTo>
                      <a:pt x="61342" y="17002"/>
                      <a:pt x="75969" y="11639"/>
                      <a:pt x="91046" y="7906"/>
                    </a:cubicBezTo>
                    <a:cubicBezTo>
                      <a:pt x="105382" y="4238"/>
                      <a:pt x="119959" y="1591"/>
                      <a:pt x="134669" y="0"/>
                    </a:cubicBezTo>
                    <a:close/>
                    <a:moveTo>
                      <a:pt x="63105" y="82963"/>
                    </a:moveTo>
                    <a:cubicBezTo>
                      <a:pt x="69780" y="86811"/>
                      <a:pt x="77497" y="88449"/>
                      <a:pt x="85154" y="87630"/>
                    </a:cubicBezTo>
                    <a:cubicBezTo>
                      <a:pt x="95447" y="86506"/>
                      <a:pt x="105583" y="84239"/>
                      <a:pt x="115376" y="80867"/>
                    </a:cubicBezTo>
                    <a:lnTo>
                      <a:pt x="67857" y="53340"/>
                    </a:lnTo>
                    <a:cubicBezTo>
                      <a:pt x="50370" y="64484"/>
                      <a:pt x="48849" y="74390"/>
                      <a:pt x="63105" y="82963"/>
                    </a:cubicBezTo>
                    <a:close/>
                    <a:moveTo>
                      <a:pt x="229992" y="96869"/>
                    </a:moveTo>
                    <a:cubicBezTo>
                      <a:pt x="222721" y="92869"/>
                      <a:pt x="214339" y="91364"/>
                      <a:pt x="206137" y="92583"/>
                    </a:cubicBezTo>
                    <a:cubicBezTo>
                      <a:pt x="194894" y="94088"/>
                      <a:pt x="183803" y="96545"/>
                      <a:pt x="172969" y="99917"/>
                    </a:cubicBezTo>
                    <a:lnTo>
                      <a:pt x="220488" y="127254"/>
                    </a:lnTo>
                    <a:cubicBezTo>
                      <a:pt x="240446" y="114681"/>
                      <a:pt x="243677" y="104489"/>
                      <a:pt x="229992" y="96583"/>
                    </a:cubicBezTo>
                    <a:close/>
                  </a:path>
                </a:pathLst>
              </a:custGeom>
              <a:solidFill>
                <a:srgbClr val="CC8B09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219" name="Google Shape;1219;p27"/>
              <p:cNvSpPr/>
              <p:nvPr/>
            </p:nvSpPr>
            <p:spPr>
              <a:xfrm>
                <a:off x="4874763" y="4273581"/>
                <a:ext cx="19007" cy="25621"/>
              </a:xfrm>
              <a:custGeom>
                <a:avLst/>
                <a:gdLst/>
                <a:ahLst/>
                <a:cxnLst/>
                <a:rect l="l" t="t" r="r" b="b"/>
                <a:pathLst>
                  <a:path w="19007" h="25621" extrusionOk="0">
                    <a:moveTo>
                      <a:pt x="0" y="17240"/>
                    </a:moveTo>
                    <a:cubicBezTo>
                      <a:pt x="0" y="16002"/>
                      <a:pt x="0" y="0"/>
                      <a:pt x="0" y="0"/>
                    </a:cubicBezTo>
                    <a:lnTo>
                      <a:pt x="19008" y="12668"/>
                    </a:lnTo>
                    <a:lnTo>
                      <a:pt x="10644" y="25622"/>
                    </a:lnTo>
                    <a:close/>
                  </a:path>
                </a:pathLst>
              </a:custGeom>
              <a:solidFill>
                <a:srgbClr val="CC8B09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220" name="Google Shape;1220;p27"/>
              <p:cNvSpPr/>
              <p:nvPr/>
            </p:nvSpPr>
            <p:spPr>
              <a:xfrm>
                <a:off x="5001734" y="4284535"/>
                <a:ext cx="42006" cy="19716"/>
              </a:xfrm>
              <a:custGeom>
                <a:avLst/>
                <a:gdLst/>
                <a:ahLst/>
                <a:cxnLst/>
                <a:rect l="l" t="t" r="r" b="b"/>
                <a:pathLst>
                  <a:path w="42006" h="19716" extrusionOk="0">
                    <a:moveTo>
                      <a:pt x="42007" y="17145"/>
                    </a:moveTo>
                    <a:lnTo>
                      <a:pt x="42007" y="0"/>
                    </a:lnTo>
                    <a:lnTo>
                      <a:pt x="0" y="3143"/>
                    </a:lnTo>
                    <a:lnTo>
                      <a:pt x="24140" y="19717"/>
                    </a:lnTo>
                    <a:lnTo>
                      <a:pt x="42007" y="17145"/>
                    </a:lnTo>
                    <a:close/>
                  </a:path>
                </a:pathLst>
              </a:custGeom>
              <a:solidFill>
                <a:srgbClr val="CC8B09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221" name="Google Shape;1221;p27"/>
              <p:cNvSpPr/>
              <p:nvPr/>
            </p:nvSpPr>
            <p:spPr>
              <a:xfrm>
                <a:off x="5015894" y="4221289"/>
                <a:ext cx="31457" cy="17335"/>
              </a:xfrm>
              <a:custGeom>
                <a:avLst/>
                <a:gdLst/>
                <a:ahLst/>
                <a:cxnLst/>
                <a:rect l="l" t="t" r="r" b="b"/>
                <a:pathLst>
                  <a:path w="31457" h="17335" extrusionOk="0">
                    <a:moveTo>
                      <a:pt x="31458" y="17336"/>
                    </a:moveTo>
                    <a:lnTo>
                      <a:pt x="31458" y="0"/>
                    </a:lnTo>
                    <a:lnTo>
                      <a:pt x="0" y="11430"/>
                    </a:lnTo>
                    <a:lnTo>
                      <a:pt x="31458" y="17336"/>
                    </a:lnTo>
                    <a:close/>
                  </a:path>
                </a:pathLst>
              </a:custGeom>
              <a:solidFill>
                <a:srgbClr val="CC8B09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222" name="Google Shape;1222;p27"/>
              <p:cNvSpPr/>
              <p:nvPr/>
            </p:nvSpPr>
            <p:spPr>
              <a:xfrm>
                <a:off x="4917055" y="4227671"/>
                <a:ext cx="47328" cy="33146"/>
              </a:xfrm>
              <a:custGeom>
                <a:avLst/>
                <a:gdLst/>
                <a:ahLst/>
                <a:cxnLst/>
                <a:rect l="l" t="t" r="r" b="b"/>
                <a:pathLst>
                  <a:path w="47328" h="33146" extrusionOk="0">
                    <a:moveTo>
                      <a:pt x="0" y="10096"/>
                    </a:moveTo>
                    <a:lnTo>
                      <a:pt x="10454" y="0"/>
                    </a:lnTo>
                    <a:lnTo>
                      <a:pt x="47329" y="25622"/>
                    </a:lnTo>
                    <a:lnTo>
                      <a:pt x="45048" y="33147"/>
                    </a:lnTo>
                    <a:cubicBezTo>
                      <a:pt x="45048" y="33147"/>
                      <a:pt x="17487" y="21431"/>
                      <a:pt x="16537" y="20764"/>
                    </a:cubicBezTo>
                    <a:cubicBezTo>
                      <a:pt x="15586" y="20098"/>
                      <a:pt x="0" y="10096"/>
                      <a:pt x="0" y="10096"/>
                    </a:cubicBezTo>
                    <a:close/>
                  </a:path>
                </a:pathLst>
              </a:custGeom>
              <a:solidFill>
                <a:srgbClr val="CC8B09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223" name="Google Shape;1223;p27"/>
              <p:cNvSpPr/>
              <p:nvPr/>
            </p:nvSpPr>
            <p:spPr>
              <a:xfrm>
                <a:off x="4820401" y="4172521"/>
                <a:ext cx="58543" cy="38957"/>
              </a:xfrm>
              <a:custGeom>
                <a:avLst/>
                <a:gdLst/>
                <a:ahLst/>
                <a:cxnLst/>
                <a:rect l="l" t="t" r="r" b="b"/>
                <a:pathLst>
                  <a:path w="58543" h="38957" extrusionOk="0">
                    <a:moveTo>
                      <a:pt x="0" y="11049"/>
                    </a:moveTo>
                    <a:lnTo>
                      <a:pt x="49040" y="38957"/>
                    </a:lnTo>
                    <a:lnTo>
                      <a:pt x="58543" y="31623"/>
                    </a:lnTo>
                    <a:cubicBezTo>
                      <a:pt x="58543" y="31623"/>
                      <a:pt x="52366" y="24575"/>
                      <a:pt x="51986" y="23908"/>
                    </a:cubicBezTo>
                    <a:cubicBezTo>
                      <a:pt x="47568" y="18869"/>
                      <a:pt x="42409" y="14526"/>
                      <a:pt x="36685" y="11049"/>
                    </a:cubicBezTo>
                    <a:cubicBezTo>
                      <a:pt x="33073" y="10382"/>
                      <a:pt x="9789" y="0"/>
                      <a:pt x="9789" y="0"/>
                    </a:cubicBezTo>
                    <a:close/>
                  </a:path>
                </a:pathLst>
              </a:custGeom>
              <a:solidFill>
                <a:srgbClr val="CC8B09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224" name="Google Shape;1224;p27"/>
              <p:cNvSpPr/>
              <p:nvPr/>
            </p:nvSpPr>
            <p:spPr>
              <a:xfrm>
                <a:off x="4874573" y="4141374"/>
                <a:ext cx="27370" cy="24479"/>
              </a:xfrm>
              <a:custGeom>
                <a:avLst/>
                <a:gdLst/>
                <a:ahLst/>
                <a:cxnLst/>
                <a:rect l="l" t="t" r="r" b="b"/>
                <a:pathLst>
                  <a:path w="27370" h="24479" extrusionOk="0">
                    <a:moveTo>
                      <a:pt x="27371" y="24479"/>
                    </a:moveTo>
                    <a:lnTo>
                      <a:pt x="27371" y="7334"/>
                    </a:lnTo>
                    <a:lnTo>
                      <a:pt x="4847" y="0"/>
                    </a:lnTo>
                    <a:lnTo>
                      <a:pt x="0" y="13430"/>
                    </a:lnTo>
                    <a:lnTo>
                      <a:pt x="1235" y="19621"/>
                    </a:lnTo>
                    <a:lnTo>
                      <a:pt x="27371" y="24479"/>
                    </a:lnTo>
                    <a:close/>
                  </a:path>
                </a:pathLst>
              </a:custGeom>
              <a:solidFill>
                <a:srgbClr val="CC8B09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225" name="Google Shape;1225;p27"/>
              <p:cNvSpPr/>
              <p:nvPr/>
            </p:nvSpPr>
            <p:spPr>
              <a:xfrm>
                <a:off x="4752449" y="4136326"/>
                <a:ext cx="26040" cy="19430"/>
              </a:xfrm>
              <a:custGeom>
                <a:avLst/>
                <a:gdLst/>
                <a:ahLst/>
                <a:cxnLst/>
                <a:rect l="l" t="t" r="r" b="b"/>
                <a:pathLst>
                  <a:path w="26040" h="19430" extrusionOk="0">
                    <a:moveTo>
                      <a:pt x="0" y="17145"/>
                    </a:moveTo>
                    <a:lnTo>
                      <a:pt x="0" y="0"/>
                    </a:lnTo>
                    <a:lnTo>
                      <a:pt x="26040" y="2762"/>
                    </a:lnTo>
                    <a:lnTo>
                      <a:pt x="17582" y="19431"/>
                    </a:lnTo>
                    <a:lnTo>
                      <a:pt x="0" y="17145"/>
                    </a:lnTo>
                    <a:close/>
                  </a:path>
                </a:pathLst>
              </a:custGeom>
              <a:solidFill>
                <a:srgbClr val="CC8B09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226" name="Google Shape;1226;p27"/>
              <p:cNvSpPr/>
              <p:nvPr/>
            </p:nvSpPr>
            <p:spPr>
              <a:xfrm>
                <a:off x="4753400" y="4193857"/>
                <a:ext cx="29936" cy="30480"/>
              </a:xfrm>
              <a:custGeom>
                <a:avLst/>
                <a:gdLst/>
                <a:ahLst/>
                <a:cxnLst/>
                <a:rect l="l" t="t" r="r" b="b"/>
                <a:pathLst>
                  <a:path w="29936" h="30480" extrusionOk="0">
                    <a:moveTo>
                      <a:pt x="0" y="17907"/>
                    </a:moveTo>
                    <a:lnTo>
                      <a:pt x="0" y="0"/>
                    </a:lnTo>
                    <a:lnTo>
                      <a:pt x="29937" y="0"/>
                    </a:lnTo>
                    <a:lnTo>
                      <a:pt x="22619" y="16193"/>
                    </a:lnTo>
                    <a:lnTo>
                      <a:pt x="9599" y="30480"/>
                    </a:lnTo>
                    <a:close/>
                  </a:path>
                </a:pathLst>
              </a:custGeom>
              <a:solidFill>
                <a:srgbClr val="CC8B09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227" name="Google Shape;1227;p27"/>
              <p:cNvSpPr/>
              <p:nvPr/>
            </p:nvSpPr>
            <p:spPr>
              <a:xfrm>
                <a:off x="4752639" y="4119372"/>
                <a:ext cx="294568" cy="184689"/>
              </a:xfrm>
              <a:custGeom>
                <a:avLst/>
                <a:gdLst/>
                <a:ahLst/>
                <a:cxnLst/>
                <a:rect l="l" t="t" r="r" b="b"/>
                <a:pathLst>
                  <a:path w="294568" h="184689" extrusionOk="0">
                    <a:moveTo>
                      <a:pt x="149304" y="29337"/>
                    </a:moveTo>
                    <a:cubicBezTo>
                      <a:pt x="145419" y="29327"/>
                      <a:pt x="141541" y="29642"/>
                      <a:pt x="137710" y="30289"/>
                    </a:cubicBezTo>
                    <a:cubicBezTo>
                      <a:pt x="132483" y="31051"/>
                      <a:pt x="126685" y="32004"/>
                      <a:pt x="120223" y="33433"/>
                    </a:cubicBezTo>
                    <a:cubicBezTo>
                      <a:pt x="113760" y="34862"/>
                      <a:pt x="107013" y="36481"/>
                      <a:pt x="100075" y="38576"/>
                    </a:cubicBezTo>
                    <a:cubicBezTo>
                      <a:pt x="93278" y="40624"/>
                      <a:pt x="86638" y="43177"/>
                      <a:pt x="80212" y="46196"/>
                    </a:cubicBezTo>
                    <a:lnTo>
                      <a:pt x="131057" y="75533"/>
                    </a:lnTo>
                    <a:lnTo>
                      <a:pt x="140561" y="72295"/>
                    </a:lnTo>
                    <a:cubicBezTo>
                      <a:pt x="153486" y="68008"/>
                      <a:pt x="165651" y="64389"/>
                      <a:pt x="177151" y="61341"/>
                    </a:cubicBezTo>
                    <a:cubicBezTo>
                      <a:pt x="187918" y="58503"/>
                      <a:pt x="198924" y="56683"/>
                      <a:pt x="210034" y="55912"/>
                    </a:cubicBezTo>
                    <a:cubicBezTo>
                      <a:pt x="220155" y="55302"/>
                      <a:pt x="230315" y="56007"/>
                      <a:pt x="240256" y="58007"/>
                    </a:cubicBezTo>
                    <a:cubicBezTo>
                      <a:pt x="250301" y="60179"/>
                      <a:pt x="259929" y="63979"/>
                      <a:pt x="268767" y="69247"/>
                    </a:cubicBezTo>
                    <a:cubicBezTo>
                      <a:pt x="277539" y="73647"/>
                      <a:pt x="285066" y="80200"/>
                      <a:pt x="290626" y="88297"/>
                    </a:cubicBezTo>
                    <a:cubicBezTo>
                      <a:pt x="294313" y="94231"/>
                      <a:pt x="295473" y="101403"/>
                      <a:pt x="293857" y="108204"/>
                    </a:cubicBezTo>
                    <a:cubicBezTo>
                      <a:pt x="291662" y="115662"/>
                      <a:pt x="287566" y="122425"/>
                      <a:pt x="281977" y="127825"/>
                    </a:cubicBezTo>
                    <a:cubicBezTo>
                      <a:pt x="274964" y="134826"/>
                      <a:pt x="267151" y="140960"/>
                      <a:pt x="258693" y="146113"/>
                    </a:cubicBezTo>
                    <a:lnTo>
                      <a:pt x="291006" y="165163"/>
                    </a:lnTo>
                    <a:lnTo>
                      <a:pt x="273424" y="175355"/>
                    </a:lnTo>
                    <a:lnTo>
                      <a:pt x="240826" y="156305"/>
                    </a:lnTo>
                    <a:cubicBezTo>
                      <a:pt x="225287" y="163944"/>
                      <a:pt x="209064" y="170069"/>
                      <a:pt x="192357" y="174593"/>
                    </a:cubicBezTo>
                    <a:cubicBezTo>
                      <a:pt x="174879" y="179508"/>
                      <a:pt x="157007" y="182880"/>
                      <a:pt x="138945" y="184690"/>
                    </a:cubicBezTo>
                    <a:lnTo>
                      <a:pt x="122124" y="154210"/>
                    </a:lnTo>
                    <a:cubicBezTo>
                      <a:pt x="126892" y="154133"/>
                      <a:pt x="131651" y="153781"/>
                      <a:pt x="136379" y="153162"/>
                    </a:cubicBezTo>
                    <a:cubicBezTo>
                      <a:pt x="142747" y="152400"/>
                      <a:pt x="149875" y="151162"/>
                      <a:pt x="157668" y="149447"/>
                    </a:cubicBezTo>
                    <a:cubicBezTo>
                      <a:pt x="165461" y="147733"/>
                      <a:pt x="173824" y="145637"/>
                      <a:pt x="182473" y="143161"/>
                    </a:cubicBezTo>
                    <a:cubicBezTo>
                      <a:pt x="190988" y="140589"/>
                      <a:pt x="199313" y="137408"/>
                      <a:pt x="207373" y="133636"/>
                    </a:cubicBezTo>
                    <a:lnTo>
                      <a:pt x="156812" y="104394"/>
                    </a:lnTo>
                    <a:lnTo>
                      <a:pt x="150160" y="106775"/>
                    </a:lnTo>
                    <a:lnTo>
                      <a:pt x="143317" y="108871"/>
                    </a:lnTo>
                    <a:cubicBezTo>
                      <a:pt x="130582" y="113062"/>
                      <a:pt x="118892" y="116300"/>
                      <a:pt x="108343" y="118396"/>
                    </a:cubicBezTo>
                    <a:cubicBezTo>
                      <a:pt x="98545" y="120672"/>
                      <a:pt x="88552" y="122015"/>
                      <a:pt x="78501" y="122396"/>
                    </a:cubicBezTo>
                    <a:cubicBezTo>
                      <a:pt x="69686" y="122758"/>
                      <a:pt x="60862" y="121929"/>
                      <a:pt x="52271" y="119920"/>
                    </a:cubicBezTo>
                    <a:cubicBezTo>
                      <a:pt x="43701" y="117986"/>
                      <a:pt x="35469" y="114767"/>
                      <a:pt x="27846" y="110395"/>
                    </a:cubicBezTo>
                    <a:cubicBezTo>
                      <a:pt x="19529" y="106013"/>
                      <a:pt x="12316" y="99793"/>
                      <a:pt x="6748" y="92202"/>
                    </a:cubicBezTo>
                    <a:cubicBezTo>
                      <a:pt x="2599" y="86535"/>
                      <a:pt x="581" y="79591"/>
                      <a:pt x="1045" y="72580"/>
                    </a:cubicBezTo>
                    <a:cubicBezTo>
                      <a:pt x="1772" y="65303"/>
                      <a:pt x="4652" y="58398"/>
                      <a:pt x="9314" y="52768"/>
                    </a:cubicBezTo>
                    <a:cubicBezTo>
                      <a:pt x="15159" y="45386"/>
                      <a:pt x="22117" y="38957"/>
                      <a:pt x="29937" y="33718"/>
                    </a:cubicBezTo>
                    <a:lnTo>
                      <a:pt x="0" y="16383"/>
                    </a:lnTo>
                    <a:lnTo>
                      <a:pt x="17582" y="6763"/>
                    </a:lnTo>
                    <a:lnTo>
                      <a:pt x="47044" y="24003"/>
                    </a:lnTo>
                    <a:cubicBezTo>
                      <a:pt x="60959" y="17069"/>
                      <a:pt x="75586" y="11668"/>
                      <a:pt x="90666" y="7906"/>
                    </a:cubicBezTo>
                    <a:cubicBezTo>
                      <a:pt x="105011" y="4286"/>
                      <a:pt x="119585" y="1638"/>
                      <a:pt x="134288" y="0"/>
                    </a:cubicBezTo>
                    <a:close/>
                    <a:moveTo>
                      <a:pt x="62915" y="82677"/>
                    </a:moveTo>
                    <a:cubicBezTo>
                      <a:pt x="69578" y="86553"/>
                      <a:pt x="77297" y="88220"/>
                      <a:pt x="84964" y="87439"/>
                    </a:cubicBezTo>
                    <a:cubicBezTo>
                      <a:pt x="95249" y="86268"/>
                      <a:pt x="105380" y="84001"/>
                      <a:pt x="115186" y="80677"/>
                    </a:cubicBezTo>
                    <a:lnTo>
                      <a:pt x="67667" y="53149"/>
                    </a:lnTo>
                    <a:cubicBezTo>
                      <a:pt x="50180" y="64579"/>
                      <a:pt x="48659" y="74390"/>
                      <a:pt x="62915" y="82677"/>
                    </a:cubicBezTo>
                    <a:close/>
                    <a:moveTo>
                      <a:pt x="229802" y="96679"/>
                    </a:moveTo>
                    <a:cubicBezTo>
                      <a:pt x="222531" y="92678"/>
                      <a:pt x="214149" y="91173"/>
                      <a:pt x="205947" y="92392"/>
                    </a:cubicBezTo>
                    <a:cubicBezTo>
                      <a:pt x="194695" y="93850"/>
                      <a:pt x="183594" y="96307"/>
                      <a:pt x="172779" y="99727"/>
                    </a:cubicBezTo>
                    <a:lnTo>
                      <a:pt x="220298" y="127063"/>
                    </a:lnTo>
                    <a:cubicBezTo>
                      <a:pt x="240379" y="114681"/>
                      <a:pt x="243554" y="104556"/>
                      <a:pt x="229802" y="96679"/>
                    </a:cubicBezTo>
                    <a:close/>
                  </a:path>
                </a:pathLst>
              </a:custGeom>
              <a:solidFill>
                <a:srgbClr val="F9CA06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1228" name="Google Shape;1228;p27"/>
            <p:cNvGrpSpPr/>
            <p:nvPr/>
          </p:nvGrpSpPr>
          <p:grpSpPr>
            <a:xfrm>
              <a:off x="2692590" y="3093401"/>
              <a:ext cx="883852" cy="621030"/>
              <a:chOff x="4502215" y="3835526"/>
              <a:chExt cx="883852" cy="621030"/>
            </a:xfrm>
          </p:grpSpPr>
          <p:sp>
            <p:nvSpPr>
              <p:cNvPr id="1229" name="Google Shape;1229;p27"/>
              <p:cNvSpPr/>
              <p:nvPr/>
            </p:nvSpPr>
            <p:spPr>
              <a:xfrm>
                <a:off x="4502215" y="3945064"/>
                <a:ext cx="883852" cy="511492"/>
              </a:xfrm>
              <a:custGeom>
                <a:avLst/>
                <a:gdLst/>
                <a:ahLst/>
                <a:cxnLst/>
                <a:rect l="l" t="t" r="r" b="b"/>
                <a:pathLst>
                  <a:path w="883852" h="511492" extrusionOk="0">
                    <a:moveTo>
                      <a:pt x="883852" y="255746"/>
                    </a:moveTo>
                    <a:cubicBezTo>
                      <a:pt x="883852" y="396991"/>
                      <a:pt x="685995" y="511493"/>
                      <a:pt x="441926" y="511493"/>
                    </a:cubicBezTo>
                    <a:cubicBezTo>
                      <a:pt x="197857" y="511493"/>
                      <a:pt x="0" y="396991"/>
                      <a:pt x="0" y="255746"/>
                    </a:cubicBezTo>
                    <a:cubicBezTo>
                      <a:pt x="0" y="114501"/>
                      <a:pt x="197857" y="0"/>
                      <a:pt x="441926" y="0"/>
                    </a:cubicBezTo>
                    <a:cubicBezTo>
                      <a:pt x="685995" y="0"/>
                      <a:pt x="883852" y="114501"/>
                      <a:pt x="883852" y="255746"/>
                    </a:cubicBezTo>
                    <a:close/>
                  </a:path>
                </a:pathLst>
              </a:custGeom>
              <a:solidFill>
                <a:srgbClr val="DD990E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230" name="Google Shape;1230;p27"/>
              <p:cNvSpPr/>
              <p:nvPr/>
            </p:nvSpPr>
            <p:spPr>
              <a:xfrm>
                <a:off x="4502310" y="4088225"/>
                <a:ext cx="87339" cy="116490"/>
              </a:xfrm>
              <a:custGeom>
                <a:avLst/>
                <a:gdLst/>
                <a:ahLst/>
                <a:cxnLst/>
                <a:rect l="l" t="t" r="r" b="b"/>
                <a:pathLst>
                  <a:path w="87339" h="116490" extrusionOk="0">
                    <a:moveTo>
                      <a:pt x="0" y="116491"/>
                    </a:moveTo>
                    <a:lnTo>
                      <a:pt x="0" y="0"/>
                    </a:lnTo>
                    <a:lnTo>
                      <a:pt x="87340" y="77915"/>
                    </a:lnTo>
                    <a:lnTo>
                      <a:pt x="0" y="116491"/>
                    </a:lnTo>
                    <a:close/>
                  </a:path>
                </a:pathLst>
              </a:custGeom>
              <a:solidFill>
                <a:srgbClr val="DD990E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231" name="Google Shape;1231;p27"/>
              <p:cNvSpPr/>
              <p:nvPr/>
            </p:nvSpPr>
            <p:spPr>
              <a:xfrm>
                <a:off x="5319540" y="4091273"/>
                <a:ext cx="66526" cy="157067"/>
              </a:xfrm>
              <a:custGeom>
                <a:avLst/>
                <a:gdLst/>
                <a:ahLst/>
                <a:cxnLst/>
                <a:rect l="l" t="t" r="r" b="b"/>
                <a:pathLst>
                  <a:path w="66526" h="157067" extrusionOk="0">
                    <a:moveTo>
                      <a:pt x="66527" y="0"/>
                    </a:moveTo>
                    <a:lnTo>
                      <a:pt x="66527" y="109538"/>
                    </a:lnTo>
                    <a:lnTo>
                      <a:pt x="21859" y="157067"/>
                    </a:lnTo>
                    <a:lnTo>
                      <a:pt x="0" y="31623"/>
                    </a:lnTo>
                    <a:lnTo>
                      <a:pt x="66527" y="0"/>
                    </a:lnTo>
                    <a:close/>
                  </a:path>
                </a:pathLst>
              </a:custGeom>
              <a:solidFill>
                <a:srgbClr val="DD990E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232" name="Google Shape;1232;p27"/>
              <p:cNvSpPr/>
              <p:nvPr/>
            </p:nvSpPr>
            <p:spPr>
              <a:xfrm>
                <a:off x="4502215" y="3835526"/>
                <a:ext cx="883852" cy="511492"/>
              </a:xfrm>
              <a:custGeom>
                <a:avLst/>
                <a:gdLst/>
                <a:ahLst/>
                <a:cxnLst/>
                <a:rect l="l" t="t" r="r" b="b"/>
                <a:pathLst>
                  <a:path w="883852" h="511492" extrusionOk="0">
                    <a:moveTo>
                      <a:pt x="883852" y="255746"/>
                    </a:moveTo>
                    <a:cubicBezTo>
                      <a:pt x="883852" y="396991"/>
                      <a:pt x="685995" y="511493"/>
                      <a:pt x="441926" y="511493"/>
                    </a:cubicBezTo>
                    <a:cubicBezTo>
                      <a:pt x="197857" y="511493"/>
                      <a:pt x="0" y="396991"/>
                      <a:pt x="0" y="255746"/>
                    </a:cubicBezTo>
                    <a:cubicBezTo>
                      <a:pt x="0" y="114501"/>
                      <a:pt x="197857" y="0"/>
                      <a:pt x="441926" y="0"/>
                    </a:cubicBezTo>
                    <a:cubicBezTo>
                      <a:pt x="685995" y="0"/>
                      <a:pt x="883852" y="114501"/>
                      <a:pt x="883852" y="255746"/>
                    </a:cubicBezTo>
                    <a:close/>
                  </a:path>
                </a:pathLst>
              </a:custGeom>
              <a:solidFill>
                <a:srgbClr val="F9CB07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233" name="Google Shape;1233;p27"/>
              <p:cNvSpPr/>
              <p:nvPr/>
            </p:nvSpPr>
            <p:spPr>
              <a:xfrm>
                <a:off x="4627912" y="3905130"/>
                <a:ext cx="632610" cy="366117"/>
              </a:xfrm>
              <a:custGeom>
                <a:avLst/>
                <a:gdLst/>
                <a:ahLst/>
                <a:cxnLst/>
                <a:rect l="l" t="t" r="r" b="b"/>
                <a:pathLst>
                  <a:path w="632610" h="366117" extrusionOk="0">
                    <a:moveTo>
                      <a:pt x="632040" y="194048"/>
                    </a:moveTo>
                    <a:cubicBezTo>
                      <a:pt x="627573" y="237101"/>
                      <a:pt x="596971" y="279773"/>
                      <a:pt x="539948" y="312539"/>
                    </a:cubicBezTo>
                    <a:cubicBezTo>
                      <a:pt x="416399" y="383977"/>
                      <a:pt x="216059" y="383977"/>
                      <a:pt x="92510" y="312539"/>
                    </a:cubicBezTo>
                    <a:cubicBezTo>
                      <a:pt x="35487" y="279487"/>
                      <a:pt x="4980" y="237101"/>
                      <a:pt x="608" y="194048"/>
                    </a:cubicBezTo>
                    <a:cubicBezTo>
                      <a:pt x="-4809" y="143661"/>
                      <a:pt x="25983" y="92131"/>
                      <a:pt x="92510" y="53650"/>
                    </a:cubicBezTo>
                    <a:cubicBezTo>
                      <a:pt x="216059" y="-17883"/>
                      <a:pt x="416399" y="-17883"/>
                      <a:pt x="539948" y="53650"/>
                    </a:cubicBezTo>
                    <a:cubicBezTo>
                      <a:pt x="606570" y="92131"/>
                      <a:pt x="637267" y="143661"/>
                      <a:pt x="632040" y="194048"/>
                    </a:cubicBezTo>
                    <a:close/>
                  </a:path>
                </a:pathLst>
              </a:custGeom>
              <a:solidFill>
                <a:srgbClr val="CC8B09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234" name="Google Shape;1234;p27"/>
              <p:cNvSpPr/>
              <p:nvPr/>
            </p:nvSpPr>
            <p:spPr>
              <a:xfrm>
                <a:off x="4628520" y="3927038"/>
                <a:ext cx="631431" cy="344209"/>
              </a:xfrm>
              <a:custGeom>
                <a:avLst/>
                <a:gdLst/>
                <a:ahLst/>
                <a:cxnLst/>
                <a:rect l="l" t="t" r="r" b="b"/>
                <a:pathLst>
                  <a:path w="631431" h="344209" extrusionOk="0">
                    <a:moveTo>
                      <a:pt x="631432" y="172140"/>
                    </a:moveTo>
                    <a:cubicBezTo>
                      <a:pt x="626965" y="215194"/>
                      <a:pt x="596363" y="257865"/>
                      <a:pt x="539340" y="290631"/>
                    </a:cubicBezTo>
                    <a:cubicBezTo>
                      <a:pt x="415791" y="362069"/>
                      <a:pt x="215451" y="362069"/>
                      <a:pt x="91902" y="290631"/>
                    </a:cubicBezTo>
                    <a:cubicBezTo>
                      <a:pt x="34879" y="257580"/>
                      <a:pt x="4372" y="215194"/>
                      <a:pt x="0" y="172140"/>
                    </a:cubicBezTo>
                    <a:cubicBezTo>
                      <a:pt x="4372" y="129087"/>
                      <a:pt x="34974" y="86415"/>
                      <a:pt x="91902" y="53650"/>
                    </a:cubicBezTo>
                    <a:cubicBezTo>
                      <a:pt x="215451" y="-17883"/>
                      <a:pt x="415791" y="-17883"/>
                      <a:pt x="539340" y="53650"/>
                    </a:cubicBezTo>
                    <a:cubicBezTo>
                      <a:pt x="596363" y="86606"/>
                      <a:pt x="626965" y="129087"/>
                      <a:pt x="631432" y="172140"/>
                    </a:cubicBezTo>
                    <a:close/>
                  </a:path>
                </a:pathLst>
              </a:custGeom>
              <a:solidFill>
                <a:srgbClr val="E8A30A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235" name="Google Shape;1235;p27"/>
              <p:cNvSpPr/>
              <p:nvPr/>
            </p:nvSpPr>
            <p:spPr>
              <a:xfrm>
                <a:off x="4789989" y="4009739"/>
                <a:ext cx="294525" cy="184880"/>
              </a:xfrm>
              <a:custGeom>
                <a:avLst/>
                <a:gdLst/>
                <a:ahLst/>
                <a:cxnLst/>
                <a:rect l="l" t="t" r="r" b="b"/>
                <a:pathLst>
                  <a:path w="294525" h="184880" extrusionOk="0">
                    <a:moveTo>
                      <a:pt x="149495" y="29528"/>
                    </a:moveTo>
                    <a:cubicBezTo>
                      <a:pt x="145608" y="29518"/>
                      <a:pt x="141730" y="29832"/>
                      <a:pt x="137900" y="30480"/>
                    </a:cubicBezTo>
                    <a:cubicBezTo>
                      <a:pt x="132768" y="31147"/>
                      <a:pt x="126876" y="32195"/>
                      <a:pt x="120413" y="33623"/>
                    </a:cubicBezTo>
                    <a:cubicBezTo>
                      <a:pt x="113950" y="35052"/>
                      <a:pt x="107298" y="36671"/>
                      <a:pt x="100360" y="38767"/>
                    </a:cubicBezTo>
                    <a:cubicBezTo>
                      <a:pt x="93573" y="40815"/>
                      <a:pt x="86937" y="43329"/>
                      <a:pt x="80497" y="46291"/>
                    </a:cubicBezTo>
                    <a:lnTo>
                      <a:pt x="131342" y="75724"/>
                    </a:lnTo>
                    <a:lnTo>
                      <a:pt x="140371" y="72485"/>
                    </a:lnTo>
                    <a:cubicBezTo>
                      <a:pt x="153296" y="68199"/>
                      <a:pt x="165556" y="64579"/>
                      <a:pt x="176960" y="61531"/>
                    </a:cubicBezTo>
                    <a:cubicBezTo>
                      <a:pt x="187728" y="58693"/>
                      <a:pt x="198734" y="56874"/>
                      <a:pt x="209844" y="56102"/>
                    </a:cubicBezTo>
                    <a:cubicBezTo>
                      <a:pt x="219994" y="55493"/>
                      <a:pt x="230191" y="56197"/>
                      <a:pt x="240161" y="58198"/>
                    </a:cubicBezTo>
                    <a:cubicBezTo>
                      <a:pt x="250206" y="60370"/>
                      <a:pt x="259833" y="64170"/>
                      <a:pt x="268672" y="69437"/>
                    </a:cubicBezTo>
                    <a:cubicBezTo>
                      <a:pt x="277444" y="73838"/>
                      <a:pt x="284971" y="80391"/>
                      <a:pt x="290531" y="88487"/>
                    </a:cubicBezTo>
                    <a:cubicBezTo>
                      <a:pt x="294294" y="94355"/>
                      <a:pt x="295463" y="101527"/>
                      <a:pt x="293762" y="108299"/>
                    </a:cubicBezTo>
                    <a:cubicBezTo>
                      <a:pt x="291633" y="115814"/>
                      <a:pt x="287528" y="122625"/>
                      <a:pt x="281882" y="128016"/>
                    </a:cubicBezTo>
                    <a:cubicBezTo>
                      <a:pt x="274906" y="135017"/>
                      <a:pt x="267123" y="141161"/>
                      <a:pt x="258693" y="146304"/>
                    </a:cubicBezTo>
                    <a:lnTo>
                      <a:pt x="291006" y="165354"/>
                    </a:lnTo>
                    <a:lnTo>
                      <a:pt x="273329" y="175546"/>
                    </a:lnTo>
                    <a:lnTo>
                      <a:pt x="240731" y="156496"/>
                    </a:lnTo>
                    <a:cubicBezTo>
                      <a:pt x="225211" y="164163"/>
                      <a:pt x="208979" y="170288"/>
                      <a:pt x="192262" y="174784"/>
                    </a:cubicBezTo>
                    <a:cubicBezTo>
                      <a:pt x="174775" y="179661"/>
                      <a:pt x="156907" y="183032"/>
                      <a:pt x="138850" y="184880"/>
                    </a:cubicBezTo>
                    <a:lnTo>
                      <a:pt x="121839" y="154210"/>
                    </a:lnTo>
                    <a:cubicBezTo>
                      <a:pt x="124975" y="154210"/>
                      <a:pt x="129727" y="154210"/>
                      <a:pt x="136094" y="153162"/>
                    </a:cubicBezTo>
                    <a:cubicBezTo>
                      <a:pt x="142462" y="152114"/>
                      <a:pt x="149495" y="151162"/>
                      <a:pt x="157383" y="149447"/>
                    </a:cubicBezTo>
                    <a:cubicBezTo>
                      <a:pt x="165271" y="147733"/>
                      <a:pt x="173444" y="145637"/>
                      <a:pt x="182188" y="143161"/>
                    </a:cubicBezTo>
                    <a:cubicBezTo>
                      <a:pt x="190684" y="140608"/>
                      <a:pt x="198971" y="137427"/>
                      <a:pt x="206992" y="133636"/>
                    </a:cubicBezTo>
                    <a:lnTo>
                      <a:pt x="156907" y="105061"/>
                    </a:lnTo>
                    <a:cubicBezTo>
                      <a:pt x="154722" y="105918"/>
                      <a:pt x="152536" y="106680"/>
                      <a:pt x="150255" y="107347"/>
                    </a:cubicBezTo>
                    <a:lnTo>
                      <a:pt x="143317" y="109538"/>
                    </a:lnTo>
                    <a:cubicBezTo>
                      <a:pt x="130582" y="113729"/>
                      <a:pt x="118987" y="116967"/>
                      <a:pt x="108343" y="119063"/>
                    </a:cubicBezTo>
                    <a:cubicBezTo>
                      <a:pt x="98577" y="121339"/>
                      <a:pt x="88616" y="122682"/>
                      <a:pt x="78596" y="123063"/>
                    </a:cubicBezTo>
                    <a:cubicBezTo>
                      <a:pt x="69750" y="123425"/>
                      <a:pt x="60896" y="122587"/>
                      <a:pt x="52271" y="120587"/>
                    </a:cubicBezTo>
                    <a:cubicBezTo>
                      <a:pt x="43732" y="118643"/>
                      <a:pt x="35532" y="115433"/>
                      <a:pt x="27941" y="111062"/>
                    </a:cubicBezTo>
                    <a:cubicBezTo>
                      <a:pt x="19600" y="106671"/>
                      <a:pt x="12355" y="100460"/>
                      <a:pt x="6748" y="92869"/>
                    </a:cubicBezTo>
                    <a:cubicBezTo>
                      <a:pt x="2692" y="87163"/>
                      <a:pt x="682" y="80248"/>
                      <a:pt x="1045" y="73247"/>
                    </a:cubicBezTo>
                    <a:cubicBezTo>
                      <a:pt x="1772" y="65951"/>
                      <a:pt x="4687" y="59036"/>
                      <a:pt x="9409" y="53435"/>
                    </a:cubicBezTo>
                    <a:cubicBezTo>
                      <a:pt x="15216" y="46053"/>
                      <a:pt x="22143" y="39624"/>
                      <a:pt x="29937" y="34385"/>
                    </a:cubicBezTo>
                    <a:lnTo>
                      <a:pt x="0" y="17050"/>
                    </a:lnTo>
                    <a:lnTo>
                      <a:pt x="17677" y="6858"/>
                    </a:lnTo>
                    <a:lnTo>
                      <a:pt x="47329" y="24003"/>
                    </a:lnTo>
                    <a:cubicBezTo>
                      <a:pt x="61238" y="17050"/>
                      <a:pt x="75867" y="11659"/>
                      <a:pt x="90951" y="7906"/>
                    </a:cubicBezTo>
                    <a:cubicBezTo>
                      <a:pt x="105292" y="4267"/>
                      <a:pt x="119868" y="1629"/>
                      <a:pt x="134574" y="0"/>
                    </a:cubicBezTo>
                    <a:close/>
                    <a:moveTo>
                      <a:pt x="63200" y="82868"/>
                    </a:moveTo>
                    <a:cubicBezTo>
                      <a:pt x="69834" y="86735"/>
                      <a:pt x="77518" y="88402"/>
                      <a:pt x="85154" y="87630"/>
                    </a:cubicBezTo>
                    <a:cubicBezTo>
                      <a:pt x="95470" y="86458"/>
                      <a:pt x="105633" y="84191"/>
                      <a:pt x="115471" y="80867"/>
                    </a:cubicBezTo>
                    <a:lnTo>
                      <a:pt x="67952" y="53340"/>
                    </a:lnTo>
                    <a:cubicBezTo>
                      <a:pt x="50465" y="64770"/>
                      <a:pt x="48849" y="74581"/>
                      <a:pt x="63200" y="82868"/>
                    </a:cubicBezTo>
                    <a:close/>
                    <a:moveTo>
                      <a:pt x="229992" y="96774"/>
                    </a:moveTo>
                    <a:cubicBezTo>
                      <a:pt x="222740" y="92831"/>
                      <a:pt x="214396" y="91354"/>
                      <a:pt x="206232" y="92583"/>
                    </a:cubicBezTo>
                    <a:cubicBezTo>
                      <a:pt x="194951" y="94050"/>
                      <a:pt x="183822" y="96507"/>
                      <a:pt x="172969" y="99917"/>
                    </a:cubicBezTo>
                    <a:lnTo>
                      <a:pt x="220488" y="127254"/>
                    </a:lnTo>
                    <a:cubicBezTo>
                      <a:pt x="240446" y="114586"/>
                      <a:pt x="243677" y="105061"/>
                      <a:pt x="229992" y="96774"/>
                    </a:cubicBezTo>
                    <a:close/>
                  </a:path>
                </a:pathLst>
              </a:custGeom>
              <a:solidFill>
                <a:srgbClr val="CC8B09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236" name="Google Shape;1236;p27"/>
              <p:cNvSpPr/>
              <p:nvPr/>
            </p:nvSpPr>
            <p:spPr>
              <a:xfrm>
                <a:off x="4912208" y="4146994"/>
                <a:ext cx="19007" cy="25526"/>
              </a:xfrm>
              <a:custGeom>
                <a:avLst/>
                <a:gdLst/>
                <a:ahLst/>
                <a:cxnLst/>
                <a:rect l="l" t="t" r="r" b="b"/>
                <a:pathLst>
                  <a:path w="19007" h="25526" extrusionOk="0">
                    <a:moveTo>
                      <a:pt x="0" y="17145"/>
                    </a:moveTo>
                    <a:cubicBezTo>
                      <a:pt x="0" y="15907"/>
                      <a:pt x="0" y="0"/>
                      <a:pt x="0" y="0"/>
                    </a:cubicBezTo>
                    <a:lnTo>
                      <a:pt x="19008" y="12478"/>
                    </a:lnTo>
                    <a:lnTo>
                      <a:pt x="10549" y="25527"/>
                    </a:lnTo>
                    <a:close/>
                  </a:path>
                </a:pathLst>
              </a:custGeom>
              <a:solidFill>
                <a:srgbClr val="CC8B09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237" name="Google Shape;1237;p27"/>
              <p:cNvSpPr/>
              <p:nvPr/>
            </p:nvSpPr>
            <p:spPr>
              <a:xfrm>
                <a:off x="5039369" y="4157852"/>
                <a:ext cx="42006" cy="19716"/>
              </a:xfrm>
              <a:custGeom>
                <a:avLst/>
                <a:gdLst/>
                <a:ahLst/>
                <a:cxnLst/>
                <a:rect l="l" t="t" r="r" b="b"/>
                <a:pathLst>
                  <a:path w="42006" h="19716" extrusionOk="0">
                    <a:moveTo>
                      <a:pt x="42007" y="17145"/>
                    </a:moveTo>
                    <a:lnTo>
                      <a:pt x="42007" y="0"/>
                    </a:lnTo>
                    <a:lnTo>
                      <a:pt x="0" y="3238"/>
                    </a:lnTo>
                    <a:lnTo>
                      <a:pt x="24140" y="19717"/>
                    </a:lnTo>
                    <a:lnTo>
                      <a:pt x="42007" y="17145"/>
                    </a:lnTo>
                    <a:close/>
                  </a:path>
                </a:pathLst>
              </a:custGeom>
              <a:solidFill>
                <a:srgbClr val="CC8B09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238" name="Google Shape;1238;p27"/>
              <p:cNvSpPr/>
              <p:nvPr/>
            </p:nvSpPr>
            <p:spPr>
              <a:xfrm>
                <a:off x="5053434" y="4094702"/>
                <a:ext cx="31457" cy="17335"/>
              </a:xfrm>
              <a:custGeom>
                <a:avLst/>
                <a:gdLst/>
                <a:ahLst/>
                <a:cxnLst/>
                <a:rect l="l" t="t" r="r" b="b"/>
                <a:pathLst>
                  <a:path w="31457" h="17335" extrusionOk="0">
                    <a:moveTo>
                      <a:pt x="31458" y="17335"/>
                    </a:moveTo>
                    <a:lnTo>
                      <a:pt x="31458" y="0"/>
                    </a:lnTo>
                    <a:lnTo>
                      <a:pt x="0" y="11334"/>
                    </a:lnTo>
                    <a:lnTo>
                      <a:pt x="31458" y="17335"/>
                    </a:lnTo>
                    <a:close/>
                  </a:path>
                </a:pathLst>
              </a:custGeom>
              <a:solidFill>
                <a:srgbClr val="CC8B09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239" name="Google Shape;1239;p27"/>
              <p:cNvSpPr/>
              <p:nvPr/>
            </p:nvSpPr>
            <p:spPr>
              <a:xfrm>
                <a:off x="4954595" y="4101083"/>
                <a:ext cx="47423" cy="33051"/>
              </a:xfrm>
              <a:custGeom>
                <a:avLst/>
                <a:gdLst/>
                <a:ahLst/>
                <a:cxnLst/>
                <a:rect l="l" t="t" r="r" b="b"/>
                <a:pathLst>
                  <a:path w="47423" h="33051" extrusionOk="0">
                    <a:moveTo>
                      <a:pt x="0" y="10001"/>
                    </a:moveTo>
                    <a:lnTo>
                      <a:pt x="10454" y="0"/>
                    </a:lnTo>
                    <a:lnTo>
                      <a:pt x="47424" y="25527"/>
                    </a:lnTo>
                    <a:lnTo>
                      <a:pt x="45143" y="33052"/>
                    </a:lnTo>
                    <a:cubicBezTo>
                      <a:pt x="45143" y="33052"/>
                      <a:pt x="17582" y="21431"/>
                      <a:pt x="16632" y="20764"/>
                    </a:cubicBezTo>
                    <a:close/>
                  </a:path>
                </a:pathLst>
              </a:custGeom>
              <a:solidFill>
                <a:srgbClr val="CC8B09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240" name="Google Shape;1240;p27"/>
              <p:cNvSpPr/>
              <p:nvPr/>
            </p:nvSpPr>
            <p:spPr>
              <a:xfrm>
                <a:off x="4858036" y="4045839"/>
                <a:ext cx="59018" cy="38957"/>
              </a:xfrm>
              <a:custGeom>
                <a:avLst/>
                <a:gdLst/>
                <a:ahLst/>
                <a:cxnLst/>
                <a:rect l="l" t="t" r="r" b="b"/>
                <a:pathLst>
                  <a:path w="59018" h="38957" extrusionOk="0">
                    <a:moveTo>
                      <a:pt x="0" y="11144"/>
                    </a:moveTo>
                    <a:lnTo>
                      <a:pt x="48945" y="38957"/>
                    </a:lnTo>
                    <a:lnTo>
                      <a:pt x="59019" y="31718"/>
                    </a:lnTo>
                    <a:cubicBezTo>
                      <a:pt x="59019" y="31718"/>
                      <a:pt x="52841" y="24574"/>
                      <a:pt x="52366" y="23908"/>
                    </a:cubicBezTo>
                    <a:cubicBezTo>
                      <a:pt x="47964" y="18878"/>
                      <a:pt x="42800" y="14573"/>
                      <a:pt x="37065" y="11144"/>
                    </a:cubicBezTo>
                    <a:cubicBezTo>
                      <a:pt x="33453" y="10477"/>
                      <a:pt x="10264" y="0"/>
                      <a:pt x="10264" y="0"/>
                    </a:cubicBezTo>
                    <a:close/>
                  </a:path>
                </a:pathLst>
              </a:custGeom>
              <a:solidFill>
                <a:srgbClr val="CC8B09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241" name="Google Shape;1241;p27"/>
              <p:cNvSpPr/>
              <p:nvPr/>
            </p:nvSpPr>
            <p:spPr>
              <a:xfrm>
                <a:off x="4912208" y="4014787"/>
                <a:ext cx="27275" cy="24479"/>
              </a:xfrm>
              <a:custGeom>
                <a:avLst/>
                <a:gdLst/>
                <a:ahLst/>
                <a:cxnLst/>
                <a:rect l="l" t="t" r="r" b="b"/>
                <a:pathLst>
                  <a:path w="27275" h="24479" extrusionOk="0">
                    <a:moveTo>
                      <a:pt x="27276" y="24479"/>
                    </a:moveTo>
                    <a:lnTo>
                      <a:pt x="27276" y="7334"/>
                    </a:lnTo>
                    <a:lnTo>
                      <a:pt x="4752" y="0"/>
                    </a:lnTo>
                    <a:lnTo>
                      <a:pt x="0" y="13430"/>
                    </a:lnTo>
                    <a:lnTo>
                      <a:pt x="1140" y="19621"/>
                    </a:lnTo>
                    <a:lnTo>
                      <a:pt x="27276" y="24479"/>
                    </a:lnTo>
                    <a:close/>
                  </a:path>
                </a:pathLst>
              </a:custGeom>
              <a:solidFill>
                <a:srgbClr val="CC8B09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242" name="Google Shape;1242;p27"/>
              <p:cNvSpPr/>
              <p:nvPr/>
            </p:nvSpPr>
            <p:spPr>
              <a:xfrm>
                <a:off x="4789989" y="4009643"/>
                <a:ext cx="26135" cy="19526"/>
              </a:xfrm>
              <a:custGeom>
                <a:avLst/>
                <a:gdLst/>
                <a:ahLst/>
                <a:cxnLst/>
                <a:rect l="l" t="t" r="r" b="b"/>
                <a:pathLst>
                  <a:path w="26135" h="19526" extrusionOk="0">
                    <a:moveTo>
                      <a:pt x="0" y="17240"/>
                    </a:moveTo>
                    <a:lnTo>
                      <a:pt x="0" y="0"/>
                    </a:lnTo>
                    <a:lnTo>
                      <a:pt x="26135" y="2858"/>
                    </a:lnTo>
                    <a:lnTo>
                      <a:pt x="17677" y="19526"/>
                    </a:lnTo>
                    <a:lnTo>
                      <a:pt x="0" y="17240"/>
                    </a:lnTo>
                    <a:close/>
                  </a:path>
                </a:pathLst>
              </a:custGeom>
              <a:solidFill>
                <a:srgbClr val="CC8B09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243" name="Google Shape;1243;p27"/>
              <p:cNvSpPr/>
              <p:nvPr/>
            </p:nvSpPr>
            <p:spPr>
              <a:xfrm>
                <a:off x="4790940" y="4067175"/>
                <a:ext cx="29936" cy="30289"/>
              </a:xfrm>
              <a:custGeom>
                <a:avLst/>
                <a:gdLst/>
                <a:ahLst/>
                <a:cxnLst/>
                <a:rect l="l" t="t" r="r" b="b"/>
                <a:pathLst>
                  <a:path w="29936" h="30289" extrusionOk="0">
                    <a:moveTo>
                      <a:pt x="0" y="18002"/>
                    </a:moveTo>
                    <a:lnTo>
                      <a:pt x="0" y="0"/>
                    </a:lnTo>
                    <a:lnTo>
                      <a:pt x="29937" y="0"/>
                    </a:lnTo>
                    <a:lnTo>
                      <a:pt x="22619" y="16002"/>
                    </a:lnTo>
                    <a:lnTo>
                      <a:pt x="9694" y="30289"/>
                    </a:lnTo>
                    <a:close/>
                  </a:path>
                </a:pathLst>
              </a:custGeom>
              <a:solidFill>
                <a:srgbClr val="CC8B09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244" name="Google Shape;1244;p27"/>
              <p:cNvSpPr/>
              <p:nvPr/>
            </p:nvSpPr>
            <p:spPr>
              <a:xfrm>
                <a:off x="4789989" y="3992594"/>
                <a:ext cx="294519" cy="184499"/>
              </a:xfrm>
              <a:custGeom>
                <a:avLst/>
                <a:gdLst/>
                <a:ahLst/>
                <a:cxnLst/>
                <a:rect l="l" t="t" r="r" b="b"/>
                <a:pathLst>
                  <a:path w="294519" h="184499" extrusionOk="0">
                    <a:moveTo>
                      <a:pt x="149495" y="29527"/>
                    </a:moveTo>
                    <a:cubicBezTo>
                      <a:pt x="145608" y="29470"/>
                      <a:pt x="141730" y="29756"/>
                      <a:pt x="137900" y="30384"/>
                    </a:cubicBezTo>
                    <a:cubicBezTo>
                      <a:pt x="132768" y="31147"/>
                      <a:pt x="126876" y="32194"/>
                      <a:pt x="120413" y="33528"/>
                    </a:cubicBezTo>
                    <a:cubicBezTo>
                      <a:pt x="113950" y="34861"/>
                      <a:pt x="107298" y="36671"/>
                      <a:pt x="100360" y="38767"/>
                    </a:cubicBezTo>
                    <a:cubicBezTo>
                      <a:pt x="93559" y="40767"/>
                      <a:pt x="86920" y="43281"/>
                      <a:pt x="80497" y="46291"/>
                    </a:cubicBezTo>
                    <a:lnTo>
                      <a:pt x="131342" y="75724"/>
                    </a:lnTo>
                    <a:lnTo>
                      <a:pt x="140371" y="72485"/>
                    </a:lnTo>
                    <a:cubicBezTo>
                      <a:pt x="153296" y="68199"/>
                      <a:pt x="165556" y="64484"/>
                      <a:pt x="176960" y="61531"/>
                    </a:cubicBezTo>
                    <a:cubicBezTo>
                      <a:pt x="187709" y="58607"/>
                      <a:pt x="198724" y="56788"/>
                      <a:pt x="209844" y="56102"/>
                    </a:cubicBezTo>
                    <a:cubicBezTo>
                      <a:pt x="219994" y="55407"/>
                      <a:pt x="230191" y="56083"/>
                      <a:pt x="240161" y="58102"/>
                    </a:cubicBezTo>
                    <a:cubicBezTo>
                      <a:pt x="250206" y="60350"/>
                      <a:pt x="259824" y="64179"/>
                      <a:pt x="268672" y="69437"/>
                    </a:cubicBezTo>
                    <a:cubicBezTo>
                      <a:pt x="277454" y="73828"/>
                      <a:pt x="284971" y="80381"/>
                      <a:pt x="290531" y="88487"/>
                    </a:cubicBezTo>
                    <a:cubicBezTo>
                      <a:pt x="294285" y="94392"/>
                      <a:pt x="295454" y="101594"/>
                      <a:pt x="293762" y="108394"/>
                    </a:cubicBezTo>
                    <a:cubicBezTo>
                      <a:pt x="291624" y="115881"/>
                      <a:pt x="287518" y="122663"/>
                      <a:pt x="281882" y="128016"/>
                    </a:cubicBezTo>
                    <a:cubicBezTo>
                      <a:pt x="274906" y="135045"/>
                      <a:pt x="267123" y="141218"/>
                      <a:pt x="258693" y="146399"/>
                    </a:cubicBezTo>
                    <a:lnTo>
                      <a:pt x="291006" y="165449"/>
                    </a:lnTo>
                    <a:lnTo>
                      <a:pt x="273329" y="175641"/>
                    </a:lnTo>
                    <a:lnTo>
                      <a:pt x="240731" y="156591"/>
                    </a:lnTo>
                    <a:cubicBezTo>
                      <a:pt x="225230" y="164335"/>
                      <a:pt x="208988" y="170488"/>
                      <a:pt x="192262" y="174974"/>
                    </a:cubicBezTo>
                    <a:cubicBezTo>
                      <a:pt x="174756" y="179661"/>
                      <a:pt x="156888" y="182842"/>
                      <a:pt x="138850" y="184499"/>
                    </a:cubicBezTo>
                    <a:lnTo>
                      <a:pt x="121839" y="153924"/>
                    </a:lnTo>
                    <a:cubicBezTo>
                      <a:pt x="126609" y="153800"/>
                      <a:pt x="131371" y="153419"/>
                      <a:pt x="136094" y="152781"/>
                    </a:cubicBezTo>
                    <a:cubicBezTo>
                      <a:pt x="143251" y="151962"/>
                      <a:pt x="150359" y="150752"/>
                      <a:pt x="157383" y="149161"/>
                    </a:cubicBezTo>
                    <a:cubicBezTo>
                      <a:pt x="165176" y="147447"/>
                      <a:pt x="173444" y="145351"/>
                      <a:pt x="182188" y="142780"/>
                    </a:cubicBezTo>
                    <a:cubicBezTo>
                      <a:pt x="190684" y="140227"/>
                      <a:pt x="198971" y="137046"/>
                      <a:pt x="206992" y="133255"/>
                    </a:cubicBezTo>
                    <a:lnTo>
                      <a:pt x="156527" y="104013"/>
                    </a:lnTo>
                    <a:lnTo>
                      <a:pt x="149875" y="106299"/>
                    </a:lnTo>
                    <a:lnTo>
                      <a:pt x="142937" y="108394"/>
                    </a:lnTo>
                    <a:cubicBezTo>
                      <a:pt x="130202" y="112585"/>
                      <a:pt x="118607" y="115919"/>
                      <a:pt x="107963" y="117919"/>
                    </a:cubicBezTo>
                    <a:cubicBezTo>
                      <a:pt x="98197" y="120196"/>
                      <a:pt x="88236" y="121539"/>
                      <a:pt x="78216" y="121920"/>
                    </a:cubicBezTo>
                    <a:cubicBezTo>
                      <a:pt x="69371" y="122234"/>
                      <a:pt x="60523" y="121396"/>
                      <a:pt x="51891" y="119443"/>
                    </a:cubicBezTo>
                    <a:cubicBezTo>
                      <a:pt x="43365" y="117462"/>
                      <a:pt x="35170" y="114252"/>
                      <a:pt x="27561" y="109918"/>
                    </a:cubicBezTo>
                    <a:cubicBezTo>
                      <a:pt x="19239" y="105499"/>
                      <a:pt x="12000" y="99288"/>
                      <a:pt x="6368" y="91726"/>
                    </a:cubicBezTo>
                    <a:cubicBezTo>
                      <a:pt x="2298" y="85992"/>
                      <a:pt x="288" y="79038"/>
                      <a:pt x="665" y="72009"/>
                    </a:cubicBezTo>
                    <a:cubicBezTo>
                      <a:pt x="1409" y="64741"/>
                      <a:pt x="4324" y="57874"/>
                      <a:pt x="9029" y="52292"/>
                    </a:cubicBezTo>
                    <a:cubicBezTo>
                      <a:pt x="14865" y="44929"/>
                      <a:pt x="21787" y="38510"/>
                      <a:pt x="29557" y="33242"/>
                    </a:cubicBezTo>
                    <a:lnTo>
                      <a:pt x="0" y="17431"/>
                    </a:lnTo>
                    <a:lnTo>
                      <a:pt x="17677" y="7239"/>
                    </a:lnTo>
                    <a:lnTo>
                      <a:pt x="47329" y="24384"/>
                    </a:lnTo>
                    <a:cubicBezTo>
                      <a:pt x="61240" y="17345"/>
                      <a:pt x="75864" y="11820"/>
                      <a:pt x="90951" y="7906"/>
                    </a:cubicBezTo>
                    <a:cubicBezTo>
                      <a:pt x="105283" y="4220"/>
                      <a:pt x="119862" y="1581"/>
                      <a:pt x="134574" y="0"/>
                    </a:cubicBezTo>
                    <a:close/>
                    <a:moveTo>
                      <a:pt x="63200" y="82867"/>
                    </a:moveTo>
                    <a:cubicBezTo>
                      <a:pt x="69850" y="86696"/>
                      <a:pt x="77520" y="88354"/>
                      <a:pt x="85154" y="87630"/>
                    </a:cubicBezTo>
                    <a:cubicBezTo>
                      <a:pt x="95480" y="86468"/>
                      <a:pt x="105647" y="84163"/>
                      <a:pt x="115471" y="80772"/>
                    </a:cubicBezTo>
                    <a:lnTo>
                      <a:pt x="67952" y="53245"/>
                    </a:lnTo>
                    <a:cubicBezTo>
                      <a:pt x="50465" y="65056"/>
                      <a:pt x="48849" y="74581"/>
                      <a:pt x="63200" y="82867"/>
                    </a:cubicBezTo>
                    <a:close/>
                    <a:moveTo>
                      <a:pt x="229992" y="96774"/>
                    </a:moveTo>
                    <a:cubicBezTo>
                      <a:pt x="222731" y="92840"/>
                      <a:pt x="214405" y="91335"/>
                      <a:pt x="206232" y="92488"/>
                    </a:cubicBezTo>
                    <a:cubicBezTo>
                      <a:pt x="194961" y="94002"/>
                      <a:pt x="183832" y="96460"/>
                      <a:pt x="172969" y="99822"/>
                    </a:cubicBezTo>
                    <a:lnTo>
                      <a:pt x="220488" y="127254"/>
                    </a:lnTo>
                    <a:cubicBezTo>
                      <a:pt x="240512" y="114871"/>
                      <a:pt x="243677" y="104708"/>
                      <a:pt x="229992" y="96774"/>
                    </a:cubicBezTo>
                    <a:close/>
                  </a:path>
                </a:pathLst>
              </a:custGeom>
              <a:solidFill>
                <a:srgbClr val="F9CA06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1245" name="Google Shape;1245;p27"/>
            <p:cNvGrpSpPr/>
            <p:nvPr/>
          </p:nvGrpSpPr>
          <p:grpSpPr>
            <a:xfrm>
              <a:off x="2665504" y="2962052"/>
              <a:ext cx="883852" cy="621125"/>
              <a:chOff x="4475129" y="3704177"/>
              <a:chExt cx="883852" cy="621125"/>
            </a:xfrm>
          </p:grpSpPr>
          <p:sp>
            <p:nvSpPr>
              <p:cNvPr id="1246" name="Google Shape;1246;p27"/>
              <p:cNvSpPr/>
              <p:nvPr/>
            </p:nvSpPr>
            <p:spPr>
              <a:xfrm>
                <a:off x="4475129" y="3813810"/>
                <a:ext cx="883852" cy="511492"/>
              </a:xfrm>
              <a:custGeom>
                <a:avLst/>
                <a:gdLst/>
                <a:ahLst/>
                <a:cxnLst/>
                <a:rect l="l" t="t" r="r" b="b"/>
                <a:pathLst>
                  <a:path w="883852" h="511492" extrusionOk="0">
                    <a:moveTo>
                      <a:pt x="883852" y="255746"/>
                    </a:moveTo>
                    <a:cubicBezTo>
                      <a:pt x="883852" y="396991"/>
                      <a:pt x="685995" y="511493"/>
                      <a:pt x="441926" y="511493"/>
                    </a:cubicBezTo>
                    <a:cubicBezTo>
                      <a:pt x="197857" y="511493"/>
                      <a:pt x="0" y="396991"/>
                      <a:pt x="0" y="255746"/>
                    </a:cubicBezTo>
                    <a:cubicBezTo>
                      <a:pt x="0" y="114501"/>
                      <a:pt x="197857" y="0"/>
                      <a:pt x="441926" y="0"/>
                    </a:cubicBezTo>
                    <a:cubicBezTo>
                      <a:pt x="685995" y="0"/>
                      <a:pt x="883852" y="114501"/>
                      <a:pt x="883852" y="255746"/>
                    </a:cubicBezTo>
                    <a:close/>
                  </a:path>
                </a:pathLst>
              </a:custGeom>
              <a:solidFill>
                <a:srgbClr val="DD990E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247" name="Google Shape;1247;p27"/>
              <p:cNvSpPr/>
              <p:nvPr/>
            </p:nvSpPr>
            <p:spPr>
              <a:xfrm>
                <a:off x="4475224" y="3956875"/>
                <a:ext cx="87339" cy="116490"/>
              </a:xfrm>
              <a:custGeom>
                <a:avLst/>
                <a:gdLst/>
                <a:ahLst/>
                <a:cxnLst/>
                <a:rect l="l" t="t" r="r" b="b"/>
                <a:pathLst>
                  <a:path w="87339" h="116490" extrusionOk="0">
                    <a:moveTo>
                      <a:pt x="0" y="116491"/>
                    </a:moveTo>
                    <a:lnTo>
                      <a:pt x="0" y="0"/>
                    </a:lnTo>
                    <a:lnTo>
                      <a:pt x="87340" y="78009"/>
                    </a:lnTo>
                    <a:lnTo>
                      <a:pt x="0" y="116491"/>
                    </a:lnTo>
                    <a:close/>
                  </a:path>
                </a:pathLst>
              </a:custGeom>
              <a:solidFill>
                <a:srgbClr val="DD990E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248" name="Google Shape;1248;p27"/>
              <p:cNvSpPr/>
              <p:nvPr/>
            </p:nvSpPr>
            <p:spPr>
              <a:xfrm>
                <a:off x="5292454" y="3959923"/>
                <a:ext cx="66431" cy="157162"/>
              </a:xfrm>
              <a:custGeom>
                <a:avLst/>
                <a:gdLst/>
                <a:ahLst/>
                <a:cxnLst/>
                <a:rect l="l" t="t" r="r" b="b"/>
                <a:pathLst>
                  <a:path w="66431" h="157162" extrusionOk="0">
                    <a:moveTo>
                      <a:pt x="66432" y="0"/>
                    </a:moveTo>
                    <a:lnTo>
                      <a:pt x="66432" y="109633"/>
                    </a:lnTo>
                    <a:lnTo>
                      <a:pt x="21859" y="157163"/>
                    </a:lnTo>
                    <a:lnTo>
                      <a:pt x="0" y="31623"/>
                    </a:lnTo>
                    <a:lnTo>
                      <a:pt x="66432" y="0"/>
                    </a:lnTo>
                    <a:close/>
                  </a:path>
                </a:pathLst>
              </a:custGeom>
              <a:solidFill>
                <a:srgbClr val="DD990E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249" name="Google Shape;1249;p27"/>
              <p:cNvSpPr/>
              <p:nvPr/>
            </p:nvSpPr>
            <p:spPr>
              <a:xfrm>
                <a:off x="4475129" y="3704177"/>
                <a:ext cx="883852" cy="511492"/>
              </a:xfrm>
              <a:custGeom>
                <a:avLst/>
                <a:gdLst/>
                <a:ahLst/>
                <a:cxnLst/>
                <a:rect l="l" t="t" r="r" b="b"/>
                <a:pathLst>
                  <a:path w="883852" h="511492" extrusionOk="0">
                    <a:moveTo>
                      <a:pt x="883852" y="255746"/>
                    </a:moveTo>
                    <a:cubicBezTo>
                      <a:pt x="883852" y="396991"/>
                      <a:pt x="685995" y="511492"/>
                      <a:pt x="441926" y="511492"/>
                    </a:cubicBezTo>
                    <a:cubicBezTo>
                      <a:pt x="197857" y="511492"/>
                      <a:pt x="0" y="396991"/>
                      <a:pt x="0" y="255746"/>
                    </a:cubicBezTo>
                    <a:cubicBezTo>
                      <a:pt x="0" y="114501"/>
                      <a:pt x="197857" y="0"/>
                      <a:pt x="441926" y="0"/>
                    </a:cubicBezTo>
                    <a:cubicBezTo>
                      <a:pt x="685995" y="0"/>
                      <a:pt x="883852" y="114501"/>
                      <a:pt x="883852" y="255746"/>
                    </a:cubicBezTo>
                    <a:close/>
                  </a:path>
                </a:pathLst>
              </a:custGeom>
              <a:solidFill>
                <a:srgbClr val="F9CB07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250" name="Google Shape;1250;p27"/>
              <p:cNvSpPr/>
              <p:nvPr/>
            </p:nvSpPr>
            <p:spPr>
              <a:xfrm>
                <a:off x="4600749" y="3773876"/>
                <a:ext cx="632686" cy="366022"/>
              </a:xfrm>
              <a:custGeom>
                <a:avLst/>
                <a:gdLst/>
                <a:ahLst/>
                <a:cxnLst/>
                <a:rect l="l" t="t" r="r" b="b"/>
                <a:pathLst>
                  <a:path w="632686" h="366022" extrusionOk="0">
                    <a:moveTo>
                      <a:pt x="632116" y="194048"/>
                    </a:moveTo>
                    <a:cubicBezTo>
                      <a:pt x="627555" y="237101"/>
                      <a:pt x="596952" y="279773"/>
                      <a:pt x="540025" y="312444"/>
                    </a:cubicBezTo>
                    <a:cubicBezTo>
                      <a:pt x="416475" y="383882"/>
                      <a:pt x="216136" y="383882"/>
                      <a:pt x="92586" y="312444"/>
                    </a:cubicBezTo>
                    <a:cubicBezTo>
                      <a:pt x="35564" y="279487"/>
                      <a:pt x="4962" y="237101"/>
                      <a:pt x="590" y="194048"/>
                    </a:cubicBezTo>
                    <a:cubicBezTo>
                      <a:pt x="-4732" y="143566"/>
                      <a:pt x="25965" y="92131"/>
                      <a:pt x="92586" y="53650"/>
                    </a:cubicBezTo>
                    <a:cubicBezTo>
                      <a:pt x="216136" y="-17883"/>
                      <a:pt x="416475" y="-17883"/>
                      <a:pt x="540025" y="53650"/>
                    </a:cubicBezTo>
                    <a:cubicBezTo>
                      <a:pt x="606646" y="92131"/>
                      <a:pt x="637343" y="143566"/>
                      <a:pt x="632116" y="194048"/>
                    </a:cubicBezTo>
                    <a:close/>
                  </a:path>
                </a:pathLst>
              </a:custGeom>
              <a:solidFill>
                <a:srgbClr val="CC8B09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251" name="Google Shape;1251;p27"/>
              <p:cNvSpPr/>
              <p:nvPr/>
            </p:nvSpPr>
            <p:spPr>
              <a:xfrm>
                <a:off x="4601339" y="3795784"/>
                <a:ext cx="631526" cy="344114"/>
              </a:xfrm>
              <a:custGeom>
                <a:avLst/>
                <a:gdLst/>
                <a:ahLst/>
                <a:cxnLst/>
                <a:rect l="l" t="t" r="r" b="b"/>
                <a:pathLst>
                  <a:path w="631526" h="344114" extrusionOk="0">
                    <a:moveTo>
                      <a:pt x="631527" y="172140"/>
                    </a:moveTo>
                    <a:cubicBezTo>
                      <a:pt x="626965" y="215194"/>
                      <a:pt x="596363" y="257865"/>
                      <a:pt x="539435" y="290536"/>
                    </a:cubicBezTo>
                    <a:cubicBezTo>
                      <a:pt x="415886" y="361974"/>
                      <a:pt x="215546" y="361974"/>
                      <a:pt x="91997" y="290536"/>
                    </a:cubicBezTo>
                    <a:cubicBezTo>
                      <a:pt x="34974" y="257580"/>
                      <a:pt x="4372" y="215194"/>
                      <a:pt x="0" y="172140"/>
                    </a:cubicBezTo>
                    <a:cubicBezTo>
                      <a:pt x="4372" y="128992"/>
                      <a:pt x="35069" y="86415"/>
                      <a:pt x="91997" y="53650"/>
                    </a:cubicBezTo>
                    <a:cubicBezTo>
                      <a:pt x="215546" y="-17883"/>
                      <a:pt x="415886" y="-17883"/>
                      <a:pt x="539435" y="53650"/>
                    </a:cubicBezTo>
                    <a:cubicBezTo>
                      <a:pt x="596553" y="86606"/>
                      <a:pt x="626965" y="128992"/>
                      <a:pt x="631527" y="172140"/>
                    </a:cubicBezTo>
                    <a:close/>
                  </a:path>
                </a:pathLst>
              </a:custGeom>
              <a:solidFill>
                <a:srgbClr val="E8A30A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252" name="Google Shape;1252;p27"/>
              <p:cNvSpPr/>
              <p:nvPr/>
            </p:nvSpPr>
            <p:spPr>
              <a:xfrm>
                <a:off x="4762903" y="3878294"/>
                <a:ext cx="294875" cy="184975"/>
              </a:xfrm>
              <a:custGeom>
                <a:avLst/>
                <a:gdLst/>
                <a:ahLst/>
                <a:cxnLst/>
                <a:rect l="l" t="t" r="r" b="b"/>
                <a:pathLst>
                  <a:path w="294875" h="184975" extrusionOk="0">
                    <a:moveTo>
                      <a:pt x="149875" y="29718"/>
                    </a:moveTo>
                    <a:cubicBezTo>
                      <a:pt x="145992" y="29661"/>
                      <a:pt x="142113" y="29946"/>
                      <a:pt x="138280" y="30575"/>
                    </a:cubicBezTo>
                    <a:cubicBezTo>
                      <a:pt x="133053" y="31337"/>
                      <a:pt x="127256" y="32385"/>
                      <a:pt x="120793" y="33718"/>
                    </a:cubicBezTo>
                    <a:cubicBezTo>
                      <a:pt x="114331" y="35052"/>
                      <a:pt x="107583" y="36862"/>
                      <a:pt x="100645" y="38957"/>
                    </a:cubicBezTo>
                    <a:cubicBezTo>
                      <a:pt x="93881" y="40976"/>
                      <a:pt x="87273" y="43491"/>
                      <a:pt x="80877" y="46482"/>
                    </a:cubicBezTo>
                    <a:lnTo>
                      <a:pt x="130867" y="75914"/>
                    </a:lnTo>
                    <a:lnTo>
                      <a:pt x="140371" y="72676"/>
                    </a:lnTo>
                    <a:cubicBezTo>
                      <a:pt x="153296" y="68389"/>
                      <a:pt x="165461" y="64770"/>
                      <a:pt x="176960" y="61722"/>
                    </a:cubicBezTo>
                    <a:cubicBezTo>
                      <a:pt x="187719" y="58836"/>
                      <a:pt x="198734" y="57017"/>
                      <a:pt x="209844" y="56292"/>
                    </a:cubicBezTo>
                    <a:cubicBezTo>
                      <a:pt x="219965" y="55607"/>
                      <a:pt x="230125" y="56274"/>
                      <a:pt x="240066" y="58293"/>
                    </a:cubicBezTo>
                    <a:cubicBezTo>
                      <a:pt x="250273" y="60503"/>
                      <a:pt x="260052" y="64322"/>
                      <a:pt x="269052" y="69628"/>
                    </a:cubicBezTo>
                    <a:cubicBezTo>
                      <a:pt x="277834" y="74019"/>
                      <a:pt x="285351" y="80572"/>
                      <a:pt x="290911" y="88678"/>
                    </a:cubicBezTo>
                    <a:cubicBezTo>
                      <a:pt x="294627" y="94602"/>
                      <a:pt x="295796" y="101784"/>
                      <a:pt x="294142" y="108585"/>
                    </a:cubicBezTo>
                    <a:cubicBezTo>
                      <a:pt x="292032" y="116081"/>
                      <a:pt x="287927" y="122863"/>
                      <a:pt x="282262" y="128206"/>
                    </a:cubicBezTo>
                    <a:cubicBezTo>
                      <a:pt x="275287" y="135236"/>
                      <a:pt x="267503" y="141408"/>
                      <a:pt x="259073" y="146590"/>
                    </a:cubicBezTo>
                    <a:lnTo>
                      <a:pt x="291386" y="165640"/>
                    </a:lnTo>
                    <a:lnTo>
                      <a:pt x="273424" y="175641"/>
                    </a:lnTo>
                    <a:lnTo>
                      <a:pt x="240826" y="156591"/>
                    </a:lnTo>
                    <a:cubicBezTo>
                      <a:pt x="225325" y="164335"/>
                      <a:pt x="209083" y="170488"/>
                      <a:pt x="192357" y="174974"/>
                    </a:cubicBezTo>
                    <a:cubicBezTo>
                      <a:pt x="174870" y="179813"/>
                      <a:pt x="157003" y="183156"/>
                      <a:pt x="138945" y="184975"/>
                    </a:cubicBezTo>
                    <a:lnTo>
                      <a:pt x="121934" y="154400"/>
                    </a:lnTo>
                    <a:cubicBezTo>
                      <a:pt x="125070" y="154400"/>
                      <a:pt x="129727" y="154400"/>
                      <a:pt x="136094" y="153352"/>
                    </a:cubicBezTo>
                    <a:cubicBezTo>
                      <a:pt x="142462" y="152305"/>
                      <a:pt x="149590" y="151352"/>
                      <a:pt x="157478" y="149638"/>
                    </a:cubicBezTo>
                    <a:cubicBezTo>
                      <a:pt x="165366" y="147923"/>
                      <a:pt x="173539" y="145828"/>
                      <a:pt x="182283" y="143256"/>
                    </a:cubicBezTo>
                    <a:cubicBezTo>
                      <a:pt x="190769" y="140684"/>
                      <a:pt x="199057" y="137503"/>
                      <a:pt x="207087" y="133731"/>
                    </a:cubicBezTo>
                    <a:lnTo>
                      <a:pt x="156527" y="104489"/>
                    </a:lnTo>
                    <a:lnTo>
                      <a:pt x="149970" y="106775"/>
                    </a:lnTo>
                    <a:lnTo>
                      <a:pt x="143032" y="108966"/>
                    </a:lnTo>
                    <a:cubicBezTo>
                      <a:pt x="130297" y="113062"/>
                      <a:pt x="118702" y="116396"/>
                      <a:pt x="108058" y="118491"/>
                    </a:cubicBezTo>
                    <a:cubicBezTo>
                      <a:pt x="98291" y="120767"/>
                      <a:pt x="88331" y="122101"/>
                      <a:pt x="78311" y="122491"/>
                    </a:cubicBezTo>
                    <a:cubicBezTo>
                      <a:pt x="69466" y="122806"/>
                      <a:pt x="60618" y="121968"/>
                      <a:pt x="51986" y="120015"/>
                    </a:cubicBezTo>
                    <a:cubicBezTo>
                      <a:pt x="43454" y="118053"/>
                      <a:pt x="35257" y="114843"/>
                      <a:pt x="27656" y="110490"/>
                    </a:cubicBezTo>
                    <a:cubicBezTo>
                      <a:pt x="19316" y="106099"/>
                      <a:pt x="12072" y="99879"/>
                      <a:pt x="6463" y="92297"/>
                    </a:cubicBezTo>
                    <a:cubicBezTo>
                      <a:pt x="2407" y="86592"/>
                      <a:pt x="397" y="79677"/>
                      <a:pt x="760" y="72676"/>
                    </a:cubicBezTo>
                    <a:cubicBezTo>
                      <a:pt x="1486" y="65379"/>
                      <a:pt x="4402" y="58464"/>
                      <a:pt x="9124" y="52864"/>
                    </a:cubicBezTo>
                    <a:cubicBezTo>
                      <a:pt x="14936" y="45482"/>
                      <a:pt x="21863" y="39052"/>
                      <a:pt x="29652" y="33814"/>
                    </a:cubicBezTo>
                    <a:lnTo>
                      <a:pt x="0" y="17431"/>
                    </a:lnTo>
                    <a:lnTo>
                      <a:pt x="17582" y="7239"/>
                    </a:lnTo>
                    <a:lnTo>
                      <a:pt x="47234" y="24479"/>
                    </a:lnTo>
                    <a:cubicBezTo>
                      <a:pt x="61137" y="17393"/>
                      <a:pt x="75762" y="11839"/>
                      <a:pt x="90856" y="7906"/>
                    </a:cubicBezTo>
                    <a:cubicBezTo>
                      <a:pt x="105192" y="4238"/>
                      <a:pt x="119769" y="1591"/>
                      <a:pt x="134479" y="0"/>
                    </a:cubicBezTo>
                    <a:close/>
                    <a:moveTo>
                      <a:pt x="63485" y="83058"/>
                    </a:moveTo>
                    <a:cubicBezTo>
                      <a:pt x="70169" y="86887"/>
                      <a:pt x="77870" y="88544"/>
                      <a:pt x="85534" y="87821"/>
                    </a:cubicBezTo>
                    <a:cubicBezTo>
                      <a:pt x="95830" y="86668"/>
                      <a:pt x="105967" y="84363"/>
                      <a:pt x="115756" y="80963"/>
                    </a:cubicBezTo>
                    <a:lnTo>
                      <a:pt x="68237" y="53435"/>
                    </a:lnTo>
                    <a:cubicBezTo>
                      <a:pt x="50370" y="65056"/>
                      <a:pt x="48849" y="74581"/>
                      <a:pt x="63105" y="83058"/>
                    </a:cubicBezTo>
                    <a:close/>
                    <a:moveTo>
                      <a:pt x="230372" y="96964"/>
                    </a:moveTo>
                    <a:cubicBezTo>
                      <a:pt x="223092" y="93002"/>
                      <a:pt x="214710" y="91526"/>
                      <a:pt x="206517" y="92773"/>
                    </a:cubicBezTo>
                    <a:cubicBezTo>
                      <a:pt x="195274" y="94202"/>
                      <a:pt x="184174" y="96631"/>
                      <a:pt x="173349" y="100013"/>
                    </a:cubicBezTo>
                    <a:lnTo>
                      <a:pt x="220868" y="127444"/>
                    </a:lnTo>
                    <a:cubicBezTo>
                      <a:pt x="240636" y="115062"/>
                      <a:pt x="243677" y="104899"/>
                      <a:pt x="229992" y="96964"/>
                    </a:cubicBezTo>
                    <a:close/>
                  </a:path>
                </a:pathLst>
              </a:custGeom>
              <a:solidFill>
                <a:srgbClr val="CC8B09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253" name="Google Shape;1253;p27"/>
              <p:cNvSpPr/>
              <p:nvPr/>
            </p:nvSpPr>
            <p:spPr>
              <a:xfrm>
                <a:off x="4885122" y="4015740"/>
                <a:ext cx="19007" cy="25526"/>
              </a:xfrm>
              <a:custGeom>
                <a:avLst/>
                <a:gdLst/>
                <a:ahLst/>
                <a:cxnLst/>
                <a:rect l="l" t="t" r="r" b="b"/>
                <a:pathLst>
                  <a:path w="19007" h="25526" extrusionOk="0">
                    <a:moveTo>
                      <a:pt x="0" y="17145"/>
                    </a:moveTo>
                    <a:cubicBezTo>
                      <a:pt x="0" y="15907"/>
                      <a:pt x="0" y="0"/>
                      <a:pt x="0" y="0"/>
                    </a:cubicBezTo>
                    <a:lnTo>
                      <a:pt x="19008" y="12478"/>
                    </a:lnTo>
                    <a:lnTo>
                      <a:pt x="10549" y="25527"/>
                    </a:lnTo>
                    <a:close/>
                  </a:path>
                </a:pathLst>
              </a:custGeom>
              <a:solidFill>
                <a:srgbClr val="CC8B09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254" name="Google Shape;1254;p27"/>
              <p:cNvSpPr/>
              <p:nvPr/>
            </p:nvSpPr>
            <p:spPr>
              <a:xfrm>
                <a:off x="5012188" y="4026598"/>
                <a:ext cx="42101" cy="19716"/>
              </a:xfrm>
              <a:custGeom>
                <a:avLst/>
                <a:gdLst/>
                <a:ahLst/>
                <a:cxnLst/>
                <a:rect l="l" t="t" r="r" b="b"/>
                <a:pathLst>
                  <a:path w="42101" h="19716" extrusionOk="0">
                    <a:moveTo>
                      <a:pt x="42102" y="17145"/>
                    </a:moveTo>
                    <a:lnTo>
                      <a:pt x="42102" y="0"/>
                    </a:lnTo>
                    <a:lnTo>
                      <a:pt x="0" y="3238"/>
                    </a:lnTo>
                    <a:lnTo>
                      <a:pt x="24140" y="19717"/>
                    </a:lnTo>
                    <a:lnTo>
                      <a:pt x="42102" y="17145"/>
                    </a:lnTo>
                    <a:close/>
                  </a:path>
                </a:pathLst>
              </a:custGeom>
              <a:solidFill>
                <a:srgbClr val="CC8B09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255" name="Google Shape;1255;p27"/>
              <p:cNvSpPr/>
              <p:nvPr/>
            </p:nvSpPr>
            <p:spPr>
              <a:xfrm>
                <a:off x="5026348" y="3963352"/>
                <a:ext cx="31457" cy="17430"/>
              </a:xfrm>
              <a:custGeom>
                <a:avLst/>
                <a:gdLst/>
                <a:ahLst/>
                <a:cxnLst/>
                <a:rect l="l" t="t" r="r" b="b"/>
                <a:pathLst>
                  <a:path w="31457" h="17430" extrusionOk="0">
                    <a:moveTo>
                      <a:pt x="31458" y="17431"/>
                    </a:moveTo>
                    <a:lnTo>
                      <a:pt x="31458" y="0"/>
                    </a:lnTo>
                    <a:lnTo>
                      <a:pt x="0" y="11430"/>
                    </a:lnTo>
                    <a:lnTo>
                      <a:pt x="31458" y="17431"/>
                    </a:lnTo>
                    <a:close/>
                  </a:path>
                </a:pathLst>
              </a:custGeom>
              <a:solidFill>
                <a:srgbClr val="CC8B09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256" name="Google Shape;1256;p27"/>
              <p:cNvSpPr/>
              <p:nvPr/>
            </p:nvSpPr>
            <p:spPr>
              <a:xfrm>
                <a:off x="4927509" y="3969734"/>
                <a:ext cx="47328" cy="33147"/>
              </a:xfrm>
              <a:custGeom>
                <a:avLst/>
                <a:gdLst/>
                <a:ahLst/>
                <a:cxnLst/>
                <a:rect l="l" t="t" r="r" b="b"/>
                <a:pathLst>
                  <a:path w="47328" h="33147" extrusionOk="0">
                    <a:moveTo>
                      <a:pt x="0" y="10096"/>
                    </a:moveTo>
                    <a:lnTo>
                      <a:pt x="10454" y="0"/>
                    </a:lnTo>
                    <a:lnTo>
                      <a:pt x="47329" y="25622"/>
                    </a:lnTo>
                    <a:lnTo>
                      <a:pt x="45048" y="33147"/>
                    </a:lnTo>
                    <a:cubicBezTo>
                      <a:pt x="45048" y="33147"/>
                      <a:pt x="17487" y="21527"/>
                      <a:pt x="16537" y="20860"/>
                    </a:cubicBezTo>
                    <a:cubicBezTo>
                      <a:pt x="15586" y="20193"/>
                      <a:pt x="0" y="10096"/>
                      <a:pt x="0" y="10096"/>
                    </a:cubicBezTo>
                    <a:close/>
                  </a:path>
                </a:pathLst>
              </a:custGeom>
              <a:solidFill>
                <a:srgbClr val="CC8B09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257" name="Google Shape;1257;p27"/>
              <p:cNvSpPr/>
              <p:nvPr/>
            </p:nvSpPr>
            <p:spPr>
              <a:xfrm>
                <a:off x="4830855" y="3914584"/>
                <a:ext cx="58543" cy="38957"/>
              </a:xfrm>
              <a:custGeom>
                <a:avLst/>
                <a:gdLst/>
                <a:ahLst/>
                <a:cxnLst/>
                <a:rect l="l" t="t" r="r" b="b"/>
                <a:pathLst>
                  <a:path w="58543" h="38957" extrusionOk="0">
                    <a:moveTo>
                      <a:pt x="0" y="11144"/>
                    </a:moveTo>
                    <a:lnTo>
                      <a:pt x="49040" y="38957"/>
                    </a:lnTo>
                    <a:lnTo>
                      <a:pt x="58543" y="31718"/>
                    </a:lnTo>
                    <a:cubicBezTo>
                      <a:pt x="58543" y="31718"/>
                      <a:pt x="52461" y="24574"/>
                      <a:pt x="51986" y="23908"/>
                    </a:cubicBezTo>
                    <a:cubicBezTo>
                      <a:pt x="47584" y="18878"/>
                      <a:pt x="42420" y="14573"/>
                      <a:pt x="36685" y="11144"/>
                    </a:cubicBezTo>
                    <a:cubicBezTo>
                      <a:pt x="33073" y="10477"/>
                      <a:pt x="9789" y="0"/>
                      <a:pt x="9789" y="0"/>
                    </a:cubicBezTo>
                    <a:close/>
                  </a:path>
                </a:pathLst>
              </a:custGeom>
              <a:solidFill>
                <a:srgbClr val="CC8B09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258" name="Google Shape;1258;p27"/>
              <p:cNvSpPr/>
              <p:nvPr/>
            </p:nvSpPr>
            <p:spPr>
              <a:xfrm>
                <a:off x="4885122" y="3883437"/>
                <a:ext cx="27275" cy="24574"/>
              </a:xfrm>
              <a:custGeom>
                <a:avLst/>
                <a:gdLst/>
                <a:ahLst/>
                <a:cxnLst/>
                <a:rect l="l" t="t" r="r" b="b"/>
                <a:pathLst>
                  <a:path w="27275" h="24574" extrusionOk="0">
                    <a:moveTo>
                      <a:pt x="27276" y="24575"/>
                    </a:moveTo>
                    <a:lnTo>
                      <a:pt x="27276" y="7334"/>
                    </a:lnTo>
                    <a:lnTo>
                      <a:pt x="4752" y="0"/>
                    </a:lnTo>
                    <a:lnTo>
                      <a:pt x="0" y="13526"/>
                    </a:lnTo>
                    <a:lnTo>
                      <a:pt x="1140" y="19621"/>
                    </a:lnTo>
                    <a:lnTo>
                      <a:pt x="27276" y="24575"/>
                    </a:lnTo>
                    <a:close/>
                  </a:path>
                </a:pathLst>
              </a:custGeom>
              <a:solidFill>
                <a:srgbClr val="CC8B09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259" name="Google Shape;1259;p27"/>
              <p:cNvSpPr/>
              <p:nvPr/>
            </p:nvSpPr>
            <p:spPr>
              <a:xfrm>
                <a:off x="4762903" y="3878389"/>
                <a:ext cx="26040" cy="19431"/>
              </a:xfrm>
              <a:custGeom>
                <a:avLst/>
                <a:gdLst/>
                <a:ahLst/>
                <a:cxnLst/>
                <a:rect l="l" t="t" r="r" b="b"/>
                <a:pathLst>
                  <a:path w="26040" h="19431" extrusionOk="0">
                    <a:moveTo>
                      <a:pt x="0" y="17145"/>
                    </a:moveTo>
                    <a:lnTo>
                      <a:pt x="0" y="0"/>
                    </a:lnTo>
                    <a:lnTo>
                      <a:pt x="26040" y="2762"/>
                    </a:lnTo>
                    <a:lnTo>
                      <a:pt x="17677" y="19431"/>
                    </a:lnTo>
                    <a:lnTo>
                      <a:pt x="0" y="17145"/>
                    </a:lnTo>
                    <a:close/>
                  </a:path>
                </a:pathLst>
              </a:custGeom>
              <a:solidFill>
                <a:srgbClr val="CC8B09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260" name="Google Shape;1260;p27"/>
              <p:cNvSpPr/>
              <p:nvPr/>
            </p:nvSpPr>
            <p:spPr>
              <a:xfrm>
                <a:off x="4763854" y="3936015"/>
                <a:ext cx="29936" cy="30289"/>
              </a:xfrm>
              <a:custGeom>
                <a:avLst/>
                <a:gdLst/>
                <a:ahLst/>
                <a:cxnLst/>
                <a:rect l="l" t="t" r="r" b="b"/>
                <a:pathLst>
                  <a:path w="29936" h="30289" extrusionOk="0">
                    <a:moveTo>
                      <a:pt x="0" y="17812"/>
                    </a:moveTo>
                    <a:lnTo>
                      <a:pt x="0" y="0"/>
                    </a:lnTo>
                    <a:lnTo>
                      <a:pt x="29937" y="0"/>
                    </a:lnTo>
                    <a:lnTo>
                      <a:pt x="22619" y="15907"/>
                    </a:lnTo>
                    <a:lnTo>
                      <a:pt x="9599" y="30289"/>
                    </a:lnTo>
                    <a:close/>
                  </a:path>
                </a:pathLst>
              </a:custGeom>
              <a:solidFill>
                <a:srgbClr val="CC8B09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261" name="Google Shape;1261;p27"/>
              <p:cNvSpPr/>
              <p:nvPr/>
            </p:nvSpPr>
            <p:spPr>
              <a:xfrm>
                <a:off x="4762618" y="3860577"/>
                <a:ext cx="295161" cy="185547"/>
              </a:xfrm>
              <a:custGeom>
                <a:avLst/>
                <a:gdLst/>
                <a:ahLst/>
                <a:cxnLst/>
                <a:rect l="l" t="t" r="r" b="b"/>
                <a:pathLst>
                  <a:path w="295161" h="185547" extrusionOk="0">
                    <a:moveTo>
                      <a:pt x="150160" y="30194"/>
                    </a:moveTo>
                    <a:cubicBezTo>
                      <a:pt x="146275" y="30185"/>
                      <a:pt x="142396" y="30499"/>
                      <a:pt x="138565" y="31147"/>
                    </a:cubicBezTo>
                    <a:cubicBezTo>
                      <a:pt x="133338" y="31909"/>
                      <a:pt x="127541" y="32956"/>
                      <a:pt x="121078" y="34290"/>
                    </a:cubicBezTo>
                    <a:cubicBezTo>
                      <a:pt x="114616" y="35623"/>
                      <a:pt x="107868" y="37433"/>
                      <a:pt x="100930" y="39529"/>
                    </a:cubicBezTo>
                    <a:cubicBezTo>
                      <a:pt x="94166" y="41548"/>
                      <a:pt x="87558" y="44063"/>
                      <a:pt x="81162" y="47054"/>
                    </a:cubicBezTo>
                    <a:lnTo>
                      <a:pt x="131152" y="76486"/>
                    </a:lnTo>
                    <a:lnTo>
                      <a:pt x="140656" y="73247"/>
                    </a:lnTo>
                    <a:cubicBezTo>
                      <a:pt x="153581" y="68961"/>
                      <a:pt x="165746" y="65246"/>
                      <a:pt x="177246" y="62294"/>
                    </a:cubicBezTo>
                    <a:cubicBezTo>
                      <a:pt x="187994" y="59360"/>
                      <a:pt x="199009" y="57541"/>
                      <a:pt x="210129" y="56864"/>
                    </a:cubicBezTo>
                    <a:cubicBezTo>
                      <a:pt x="220250" y="56179"/>
                      <a:pt x="230410" y="56845"/>
                      <a:pt x="240351" y="58864"/>
                    </a:cubicBezTo>
                    <a:cubicBezTo>
                      <a:pt x="250567" y="61017"/>
                      <a:pt x="260366" y="64846"/>
                      <a:pt x="269337" y="70199"/>
                    </a:cubicBezTo>
                    <a:cubicBezTo>
                      <a:pt x="278119" y="74590"/>
                      <a:pt x="285636" y="81144"/>
                      <a:pt x="291196" y="89249"/>
                    </a:cubicBezTo>
                    <a:cubicBezTo>
                      <a:pt x="294912" y="95174"/>
                      <a:pt x="296081" y="102356"/>
                      <a:pt x="294427" y="109156"/>
                    </a:cubicBezTo>
                    <a:cubicBezTo>
                      <a:pt x="292289" y="116643"/>
                      <a:pt x="288183" y="123425"/>
                      <a:pt x="282548" y="128778"/>
                    </a:cubicBezTo>
                    <a:cubicBezTo>
                      <a:pt x="275572" y="135807"/>
                      <a:pt x="267788" y="141980"/>
                      <a:pt x="259358" y="147161"/>
                    </a:cubicBezTo>
                    <a:lnTo>
                      <a:pt x="291671" y="166211"/>
                    </a:lnTo>
                    <a:lnTo>
                      <a:pt x="273709" y="176213"/>
                    </a:lnTo>
                    <a:lnTo>
                      <a:pt x="241111" y="157163"/>
                    </a:lnTo>
                    <a:cubicBezTo>
                      <a:pt x="225591" y="164868"/>
                      <a:pt x="209359" y="171022"/>
                      <a:pt x="192642" y="175546"/>
                    </a:cubicBezTo>
                    <a:cubicBezTo>
                      <a:pt x="175155" y="180384"/>
                      <a:pt x="157288" y="183728"/>
                      <a:pt x="139230" y="185547"/>
                    </a:cubicBezTo>
                    <a:lnTo>
                      <a:pt x="122219" y="154972"/>
                    </a:lnTo>
                    <a:cubicBezTo>
                      <a:pt x="126956" y="154848"/>
                      <a:pt x="131684" y="154467"/>
                      <a:pt x="136379" y="153829"/>
                    </a:cubicBezTo>
                    <a:cubicBezTo>
                      <a:pt x="143567" y="153010"/>
                      <a:pt x="150702" y="151800"/>
                      <a:pt x="157763" y="150209"/>
                    </a:cubicBezTo>
                    <a:cubicBezTo>
                      <a:pt x="165556" y="148495"/>
                      <a:pt x="173824" y="146399"/>
                      <a:pt x="182568" y="143828"/>
                    </a:cubicBezTo>
                    <a:cubicBezTo>
                      <a:pt x="191055" y="141256"/>
                      <a:pt x="199342" y="138074"/>
                      <a:pt x="207373" y="134303"/>
                    </a:cubicBezTo>
                    <a:lnTo>
                      <a:pt x="156812" y="105061"/>
                    </a:lnTo>
                    <a:lnTo>
                      <a:pt x="150255" y="107347"/>
                    </a:lnTo>
                    <a:lnTo>
                      <a:pt x="143317" y="109442"/>
                    </a:lnTo>
                    <a:cubicBezTo>
                      <a:pt x="130582" y="113633"/>
                      <a:pt x="118987" y="116967"/>
                      <a:pt x="108343" y="118967"/>
                    </a:cubicBezTo>
                    <a:cubicBezTo>
                      <a:pt x="98576" y="121244"/>
                      <a:pt x="88616" y="122577"/>
                      <a:pt x="78596" y="122968"/>
                    </a:cubicBezTo>
                    <a:cubicBezTo>
                      <a:pt x="69751" y="123282"/>
                      <a:pt x="60903" y="122444"/>
                      <a:pt x="52271" y="120491"/>
                    </a:cubicBezTo>
                    <a:cubicBezTo>
                      <a:pt x="43728" y="118567"/>
                      <a:pt x="35526" y="115348"/>
                      <a:pt x="27941" y="110966"/>
                    </a:cubicBezTo>
                    <a:cubicBezTo>
                      <a:pt x="19562" y="106632"/>
                      <a:pt x="12305" y="100403"/>
                      <a:pt x="6748" y="92773"/>
                    </a:cubicBezTo>
                    <a:cubicBezTo>
                      <a:pt x="2672" y="87078"/>
                      <a:pt x="660" y="80153"/>
                      <a:pt x="1045" y="73152"/>
                    </a:cubicBezTo>
                    <a:cubicBezTo>
                      <a:pt x="1789" y="65856"/>
                      <a:pt x="4703" y="58950"/>
                      <a:pt x="9409" y="53340"/>
                    </a:cubicBezTo>
                    <a:cubicBezTo>
                      <a:pt x="15218" y="45958"/>
                      <a:pt x="22145" y="39529"/>
                      <a:pt x="29937" y="34290"/>
                    </a:cubicBezTo>
                    <a:lnTo>
                      <a:pt x="0" y="16954"/>
                    </a:lnTo>
                    <a:lnTo>
                      <a:pt x="17582" y="6763"/>
                    </a:lnTo>
                    <a:lnTo>
                      <a:pt x="47234" y="23908"/>
                    </a:lnTo>
                    <a:cubicBezTo>
                      <a:pt x="61159" y="17021"/>
                      <a:pt x="75784" y="11649"/>
                      <a:pt x="90856" y="7906"/>
                    </a:cubicBezTo>
                    <a:cubicBezTo>
                      <a:pt x="105192" y="4239"/>
                      <a:pt x="119769" y="1591"/>
                      <a:pt x="134479" y="0"/>
                    </a:cubicBezTo>
                    <a:close/>
                    <a:moveTo>
                      <a:pt x="63770" y="83629"/>
                    </a:moveTo>
                    <a:cubicBezTo>
                      <a:pt x="70454" y="87459"/>
                      <a:pt x="78155" y="89116"/>
                      <a:pt x="85819" y="88392"/>
                    </a:cubicBezTo>
                    <a:cubicBezTo>
                      <a:pt x="96108" y="87192"/>
                      <a:pt x="106239" y="84887"/>
                      <a:pt x="116041" y="81534"/>
                    </a:cubicBezTo>
                    <a:lnTo>
                      <a:pt x="68522" y="54007"/>
                    </a:lnTo>
                    <a:cubicBezTo>
                      <a:pt x="50655" y="65437"/>
                      <a:pt x="49135" y="75343"/>
                      <a:pt x="63390" y="83629"/>
                    </a:cubicBezTo>
                    <a:close/>
                    <a:moveTo>
                      <a:pt x="230657" y="97536"/>
                    </a:moveTo>
                    <a:cubicBezTo>
                      <a:pt x="223387" y="93536"/>
                      <a:pt x="215004" y="92030"/>
                      <a:pt x="206802" y="93250"/>
                    </a:cubicBezTo>
                    <a:cubicBezTo>
                      <a:pt x="195559" y="94764"/>
                      <a:pt x="184469" y="97222"/>
                      <a:pt x="173634" y="100584"/>
                    </a:cubicBezTo>
                    <a:lnTo>
                      <a:pt x="221153" y="127921"/>
                    </a:lnTo>
                    <a:cubicBezTo>
                      <a:pt x="240731" y="115634"/>
                      <a:pt x="243962" y="105442"/>
                      <a:pt x="230277" y="97536"/>
                    </a:cubicBezTo>
                    <a:close/>
                  </a:path>
                </a:pathLst>
              </a:custGeom>
              <a:solidFill>
                <a:srgbClr val="F9CA06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1262" name="Google Shape;1262;p27"/>
            <p:cNvGrpSpPr/>
            <p:nvPr/>
          </p:nvGrpSpPr>
          <p:grpSpPr>
            <a:xfrm>
              <a:off x="2665504" y="2818605"/>
              <a:ext cx="883852" cy="621125"/>
              <a:chOff x="4475129" y="3560730"/>
              <a:chExt cx="883852" cy="621125"/>
            </a:xfrm>
          </p:grpSpPr>
          <p:sp>
            <p:nvSpPr>
              <p:cNvPr id="1263" name="Google Shape;1263;p27"/>
              <p:cNvSpPr/>
              <p:nvPr/>
            </p:nvSpPr>
            <p:spPr>
              <a:xfrm>
                <a:off x="4475129" y="3670363"/>
                <a:ext cx="883852" cy="511492"/>
              </a:xfrm>
              <a:custGeom>
                <a:avLst/>
                <a:gdLst/>
                <a:ahLst/>
                <a:cxnLst/>
                <a:rect l="l" t="t" r="r" b="b"/>
                <a:pathLst>
                  <a:path w="883852" h="511492" extrusionOk="0">
                    <a:moveTo>
                      <a:pt x="883852" y="255746"/>
                    </a:moveTo>
                    <a:cubicBezTo>
                      <a:pt x="883852" y="396991"/>
                      <a:pt x="685995" y="511493"/>
                      <a:pt x="441926" y="511493"/>
                    </a:cubicBezTo>
                    <a:cubicBezTo>
                      <a:pt x="197857" y="511493"/>
                      <a:pt x="0" y="396991"/>
                      <a:pt x="0" y="255746"/>
                    </a:cubicBezTo>
                    <a:cubicBezTo>
                      <a:pt x="0" y="114501"/>
                      <a:pt x="197857" y="0"/>
                      <a:pt x="441926" y="0"/>
                    </a:cubicBezTo>
                    <a:cubicBezTo>
                      <a:pt x="685995" y="0"/>
                      <a:pt x="883852" y="114501"/>
                      <a:pt x="883852" y="255746"/>
                    </a:cubicBezTo>
                    <a:close/>
                  </a:path>
                </a:pathLst>
              </a:custGeom>
              <a:solidFill>
                <a:srgbClr val="DD990E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264" name="Google Shape;1264;p27"/>
              <p:cNvSpPr/>
              <p:nvPr/>
            </p:nvSpPr>
            <p:spPr>
              <a:xfrm>
                <a:off x="4475224" y="3813428"/>
                <a:ext cx="87339" cy="116586"/>
              </a:xfrm>
              <a:custGeom>
                <a:avLst/>
                <a:gdLst/>
                <a:ahLst/>
                <a:cxnLst/>
                <a:rect l="l" t="t" r="r" b="b"/>
                <a:pathLst>
                  <a:path w="87339" h="116586" extrusionOk="0">
                    <a:moveTo>
                      <a:pt x="0" y="116586"/>
                    </a:moveTo>
                    <a:lnTo>
                      <a:pt x="0" y="0"/>
                    </a:lnTo>
                    <a:lnTo>
                      <a:pt x="87340" y="78010"/>
                    </a:lnTo>
                    <a:lnTo>
                      <a:pt x="0" y="116586"/>
                    </a:lnTo>
                    <a:close/>
                  </a:path>
                </a:pathLst>
              </a:custGeom>
              <a:solidFill>
                <a:srgbClr val="DD990E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265" name="Google Shape;1265;p27"/>
              <p:cNvSpPr/>
              <p:nvPr/>
            </p:nvSpPr>
            <p:spPr>
              <a:xfrm>
                <a:off x="5292454" y="3816476"/>
                <a:ext cx="66431" cy="157067"/>
              </a:xfrm>
              <a:custGeom>
                <a:avLst/>
                <a:gdLst/>
                <a:ahLst/>
                <a:cxnLst/>
                <a:rect l="l" t="t" r="r" b="b"/>
                <a:pathLst>
                  <a:path w="66431" h="157067" extrusionOk="0">
                    <a:moveTo>
                      <a:pt x="66432" y="0"/>
                    </a:moveTo>
                    <a:lnTo>
                      <a:pt x="66432" y="109633"/>
                    </a:lnTo>
                    <a:lnTo>
                      <a:pt x="21859" y="157067"/>
                    </a:lnTo>
                    <a:lnTo>
                      <a:pt x="0" y="31623"/>
                    </a:lnTo>
                    <a:lnTo>
                      <a:pt x="66432" y="0"/>
                    </a:lnTo>
                    <a:close/>
                  </a:path>
                </a:pathLst>
              </a:custGeom>
              <a:solidFill>
                <a:srgbClr val="DD990E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266" name="Google Shape;1266;p27"/>
              <p:cNvSpPr/>
              <p:nvPr/>
            </p:nvSpPr>
            <p:spPr>
              <a:xfrm>
                <a:off x="4475129" y="3560730"/>
                <a:ext cx="883852" cy="511492"/>
              </a:xfrm>
              <a:custGeom>
                <a:avLst/>
                <a:gdLst/>
                <a:ahLst/>
                <a:cxnLst/>
                <a:rect l="l" t="t" r="r" b="b"/>
                <a:pathLst>
                  <a:path w="883852" h="511492" extrusionOk="0">
                    <a:moveTo>
                      <a:pt x="883852" y="255746"/>
                    </a:moveTo>
                    <a:cubicBezTo>
                      <a:pt x="883852" y="396991"/>
                      <a:pt x="685995" y="511493"/>
                      <a:pt x="441926" y="511493"/>
                    </a:cubicBezTo>
                    <a:cubicBezTo>
                      <a:pt x="197857" y="511493"/>
                      <a:pt x="0" y="396991"/>
                      <a:pt x="0" y="255746"/>
                    </a:cubicBezTo>
                    <a:cubicBezTo>
                      <a:pt x="0" y="114501"/>
                      <a:pt x="197857" y="0"/>
                      <a:pt x="441926" y="0"/>
                    </a:cubicBezTo>
                    <a:cubicBezTo>
                      <a:pt x="685995" y="0"/>
                      <a:pt x="883852" y="114501"/>
                      <a:pt x="883852" y="255746"/>
                    </a:cubicBezTo>
                    <a:close/>
                  </a:path>
                </a:pathLst>
              </a:custGeom>
              <a:solidFill>
                <a:srgbClr val="F9CB07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267" name="Google Shape;1267;p27"/>
              <p:cNvSpPr/>
              <p:nvPr/>
            </p:nvSpPr>
            <p:spPr>
              <a:xfrm>
                <a:off x="4600749" y="3630358"/>
                <a:ext cx="632686" cy="366093"/>
              </a:xfrm>
              <a:custGeom>
                <a:avLst/>
                <a:gdLst/>
                <a:ahLst/>
                <a:cxnLst/>
                <a:rect l="l" t="t" r="r" b="b"/>
                <a:pathLst>
                  <a:path w="632686" h="366093" extrusionOk="0">
                    <a:moveTo>
                      <a:pt x="632116" y="194119"/>
                    </a:moveTo>
                    <a:cubicBezTo>
                      <a:pt x="627555" y="237173"/>
                      <a:pt x="596952" y="279844"/>
                      <a:pt x="540025" y="312515"/>
                    </a:cubicBezTo>
                    <a:cubicBezTo>
                      <a:pt x="416475" y="383953"/>
                      <a:pt x="216136" y="383953"/>
                      <a:pt x="92586" y="312515"/>
                    </a:cubicBezTo>
                    <a:cubicBezTo>
                      <a:pt x="35564" y="279559"/>
                      <a:pt x="4962" y="237173"/>
                      <a:pt x="590" y="194119"/>
                    </a:cubicBezTo>
                    <a:cubicBezTo>
                      <a:pt x="-4732" y="143637"/>
                      <a:pt x="25965" y="92202"/>
                      <a:pt x="92586" y="53721"/>
                    </a:cubicBezTo>
                    <a:cubicBezTo>
                      <a:pt x="216136" y="-17907"/>
                      <a:pt x="416475" y="-17907"/>
                      <a:pt x="540025" y="53721"/>
                    </a:cubicBezTo>
                    <a:cubicBezTo>
                      <a:pt x="606646" y="92202"/>
                      <a:pt x="637343" y="143637"/>
                      <a:pt x="632116" y="194119"/>
                    </a:cubicBezTo>
                    <a:close/>
                  </a:path>
                </a:pathLst>
              </a:custGeom>
              <a:solidFill>
                <a:srgbClr val="CC8B09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268" name="Google Shape;1268;p27"/>
              <p:cNvSpPr/>
              <p:nvPr/>
            </p:nvSpPr>
            <p:spPr>
              <a:xfrm>
                <a:off x="4601339" y="3652337"/>
                <a:ext cx="631526" cy="344114"/>
              </a:xfrm>
              <a:custGeom>
                <a:avLst/>
                <a:gdLst/>
                <a:ahLst/>
                <a:cxnLst/>
                <a:rect l="l" t="t" r="r" b="b"/>
                <a:pathLst>
                  <a:path w="631526" h="344114" extrusionOk="0">
                    <a:moveTo>
                      <a:pt x="631527" y="172140"/>
                    </a:moveTo>
                    <a:cubicBezTo>
                      <a:pt x="626965" y="215194"/>
                      <a:pt x="596363" y="257865"/>
                      <a:pt x="539435" y="290536"/>
                    </a:cubicBezTo>
                    <a:cubicBezTo>
                      <a:pt x="415886" y="361974"/>
                      <a:pt x="215546" y="361974"/>
                      <a:pt x="91997" y="290536"/>
                    </a:cubicBezTo>
                    <a:cubicBezTo>
                      <a:pt x="34974" y="257580"/>
                      <a:pt x="4372" y="215194"/>
                      <a:pt x="0" y="172140"/>
                    </a:cubicBezTo>
                    <a:cubicBezTo>
                      <a:pt x="4372" y="128992"/>
                      <a:pt x="35069" y="86415"/>
                      <a:pt x="91997" y="53649"/>
                    </a:cubicBezTo>
                    <a:cubicBezTo>
                      <a:pt x="215546" y="-17883"/>
                      <a:pt x="415886" y="-17883"/>
                      <a:pt x="539435" y="53649"/>
                    </a:cubicBezTo>
                    <a:cubicBezTo>
                      <a:pt x="596553" y="86606"/>
                      <a:pt x="626965" y="129088"/>
                      <a:pt x="631527" y="172140"/>
                    </a:cubicBezTo>
                    <a:close/>
                  </a:path>
                </a:pathLst>
              </a:custGeom>
              <a:solidFill>
                <a:srgbClr val="E8A30A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269" name="Google Shape;1269;p27"/>
              <p:cNvSpPr/>
              <p:nvPr/>
            </p:nvSpPr>
            <p:spPr>
              <a:xfrm>
                <a:off x="4762618" y="3735419"/>
                <a:ext cx="295161" cy="184403"/>
              </a:xfrm>
              <a:custGeom>
                <a:avLst/>
                <a:gdLst/>
                <a:ahLst/>
                <a:cxnLst/>
                <a:rect l="l" t="t" r="r" b="b"/>
                <a:pathLst>
                  <a:path w="295161" h="184403" extrusionOk="0">
                    <a:moveTo>
                      <a:pt x="150160" y="29146"/>
                    </a:moveTo>
                    <a:cubicBezTo>
                      <a:pt x="146278" y="29089"/>
                      <a:pt x="142398" y="29375"/>
                      <a:pt x="138565" y="30004"/>
                    </a:cubicBezTo>
                    <a:cubicBezTo>
                      <a:pt x="133338" y="30766"/>
                      <a:pt x="127541" y="31813"/>
                      <a:pt x="121078" y="33147"/>
                    </a:cubicBezTo>
                    <a:cubicBezTo>
                      <a:pt x="114616" y="34480"/>
                      <a:pt x="107868" y="36290"/>
                      <a:pt x="100930" y="38386"/>
                    </a:cubicBezTo>
                    <a:cubicBezTo>
                      <a:pt x="94166" y="40405"/>
                      <a:pt x="87558" y="42919"/>
                      <a:pt x="81162" y="45910"/>
                    </a:cubicBezTo>
                    <a:lnTo>
                      <a:pt x="131152" y="75342"/>
                    </a:lnTo>
                    <a:lnTo>
                      <a:pt x="140656" y="72104"/>
                    </a:lnTo>
                    <a:cubicBezTo>
                      <a:pt x="153581" y="67818"/>
                      <a:pt x="165746" y="64198"/>
                      <a:pt x="177246" y="61150"/>
                    </a:cubicBezTo>
                    <a:cubicBezTo>
                      <a:pt x="187994" y="58217"/>
                      <a:pt x="199009" y="56397"/>
                      <a:pt x="210129" y="55721"/>
                    </a:cubicBezTo>
                    <a:cubicBezTo>
                      <a:pt x="220250" y="55035"/>
                      <a:pt x="230410" y="55702"/>
                      <a:pt x="240351" y="57721"/>
                    </a:cubicBezTo>
                    <a:cubicBezTo>
                      <a:pt x="250558" y="59931"/>
                      <a:pt x="260337" y="63751"/>
                      <a:pt x="269337" y="69056"/>
                    </a:cubicBezTo>
                    <a:cubicBezTo>
                      <a:pt x="278119" y="73447"/>
                      <a:pt x="285636" y="80000"/>
                      <a:pt x="291196" y="88106"/>
                    </a:cubicBezTo>
                    <a:cubicBezTo>
                      <a:pt x="294912" y="94031"/>
                      <a:pt x="296081" y="101212"/>
                      <a:pt x="294427" y="108013"/>
                    </a:cubicBezTo>
                    <a:cubicBezTo>
                      <a:pt x="292289" y="115500"/>
                      <a:pt x="288183" y="122282"/>
                      <a:pt x="282548" y="127635"/>
                    </a:cubicBezTo>
                    <a:cubicBezTo>
                      <a:pt x="275572" y="134664"/>
                      <a:pt x="267788" y="140836"/>
                      <a:pt x="259358" y="146018"/>
                    </a:cubicBezTo>
                    <a:lnTo>
                      <a:pt x="291671" y="165068"/>
                    </a:lnTo>
                    <a:lnTo>
                      <a:pt x="273709" y="175069"/>
                    </a:lnTo>
                    <a:lnTo>
                      <a:pt x="241111" y="156019"/>
                    </a:lnTo>
                    <a:cubicBezTo>
                      <a:pt x="225610" y="163763"/>
                      <a:pt x="209368" y="169916"/>
                      <a:pt x="192642" y="174403"/>
                    </a:cubicBezTo>
                    <a:cubicBezTo>
                      <a:pt x="175155" y="179241"/>
                      <a:pt x="157288" y="182585"/>
                      <a:pt x="139230" y="184404"/>
                    </a:cubicBezTo>
                    <a:lnTo>
                      <a:pt x="122219" y="153829"/>
                    </a:lnTo>
                    <a:cubicBezTo>
                      <a:pt x="126956" y="153705"/>
                      <a:pt x="131684" y="153324"/>
                      <a:pt x="136379" y="152686"/>
                    </a:cubicBezTo>
                    <a:cubicBezTo>
                      <a:pt x="143567" y="151867"/>
                      <a:pt x="150702" y="150657"/>
                      <a:pt x="157763" y="149066"/>
                    </a:cubicBezTo>
                    <a:cubicBezTo>
                      <a:pt x="165556" y="147352"/>
                      <a:pt x="173824" y="145256"/>
                      <a:pt x="182568" y="142684"/>
                    </a:cubicBezTo>
                    <a:cubicBezTo>
                      <a:pt x="191055" y="140113"/>
                      <a:pt x="199342" y="136931"/>
                      <a:pt x="207373" y="133159"/>
                    </a:cubicBezTo>
                    <a:lnTo>
                      <a:pt x="156812" y="103917"/>
                    </a:lnTo>
                    <a:lnTo>
                      <a:pt x="150255" y="106204"/>
                    </a:lnTo>
                    <a:lnTo>
                      <a:pt x="143317" y="108299"/>
                    </a:lnTo>
                    <a:cubicBezTo>
                      <a:pt x="130582" y="112490"/>
                      <a:pt x="118987" y="115824"/>
                      <a:pt x="108343" y="117824"/>
                    </a:cubicBezTo>
                    <a:cubicBezTo>
                      <a:pt x="98576" y="120101"/>
                      <a:pt x="88616" y="121434"/>
                      <a:pt x="78596" y="121825"/>
                    </a:cubicBezTo>
                    <a:cubicBezTo>
                      <a:pt x="69751" y="122139"/>
                      <a:pt x="60903" y="121310"/>
                      <a:pt x="52271" y="119348"/>
                    </a:cubicBezTo>
                    <a:cubicBezTo>
                      <a:pt x="43739" y="117386"/>
                      <a:pt x="35542" y="114176"/>
                      <a:pt x="27941" y="109823"/>
                    </a:cubicBezTo>
                    <a:cubicBezTo>
                      <a:pt x="19602" y="105432"/>
                      <a:pt x="12357" y="99212"/>
                      <a:pt x="6748" y="91630"/>
                    </a:cubicBezTo>
                    <a:cubicBezTo>
                      <a:pt x="2678" y="85896"/>
                      <a:pt x="668" y="78943"/>
                      <a:pt x="1045" y="71914"/>
                    </a:cubicBezTo>
                    <a:cubicBezTo>
                      <a:pt x="1790" y="64646"/>
                      <a:pt x="4704" y="57778"/>
                      <a:pt x="9409" y="52197"/>
                    </a:cubicBezTo>
                    <a:cubicBezTo>
                      <a:pt x="15221" y="44815"/>
                      <a:pt x="22148" y="38386"/>
                      <a:pt x="29937" y="33147"/>
                    </a:cubicBezTo>
                    <a:lnTo>
                      <a:pt x="0" y="15811"/>
                    </a:lnTo>
                    <a:lnTo>
                      <a:pt x="17582" y="5620"/>
                    </a:lnTo>
                    <a:lnTo>
                      <a:pt x="47234" y="22765"/>
                    </a:lnTo>
                    <a:cubicBezTo>
                      <a:pt x="61313" y="16288"/>
                      <a:pt x="76028" y="11306"/>
                      <a:pt x="91141" y="7906"/>
                    </a:cubicBezTo>
                    <a:cubicBezTo>
                      <a:pt x="105477" y="4238"/>
                      <a:pt x="120054" y="1591"/>
                      <a:pt x="134764" y="0"/>
                    </a:cubicBezTo>
                    <a:close/>
                    <a:moveTo>
                      <a:pt x="63770" y="82486"/>
                    </a:moveTo>
                    <a:cubicBezTo>
                      <a:pt x="70454" y="86315"/>
                      <a:pt x="78155" y="87973"/>
                      <a:pt x="85819" y="87249"/>
                    </a:cubicBezTo>
                    <a:cubicBezTo>
                      <a:pt x="96116" y="86096"/>
                      <a:pt x="106252" y="83791"/>
                      <a:pt x="116041" y="80391"/>
                    </a:cubicBezTo>
                    <a:lnTo>
                      <a:pt x="68522" y="52864"/>
                    </a:lnTo>
                    <a:cubicBezTo>
                      <a:pt x="50655" y="64389"/>
                      <a:pt x="49135" y="74581"/>
                      <a:pt x="63390" y="82486"/>
                    </a:cubicBezTo>
                    <a:close/>
                    <a:moveTo>
                      <a:pt x="230657" y="96393"/>
                    </a:moveTo>
                    <a:cubicBezTo>
                      <a:pt x="223377" y="92430"/>
                      <a:pt x="214995" y="90954"/>
                      <a:pt x="206802" y="92202"/>
                    </a:cubicBezTo>
                    <a:cubicBezTo>
                      <a:pt x="195559" y="93631"/>
                      <a:pt x="184459" y="96060"/>
                      <a:pt x="173634" y="99441"/>
                    </a:cubicBezTo>
                    <a:lnTo>
                      <a:pt x="221153" y="126873"/>
                    </a:lnTo>
                    <a:cubicBezTo>
                      <a:pt x="240921" y="114490"/>
                      <a:pt x="243962" y="104327"/>
                      <a:pt x="230277" y="96393"/>
                    </a:cubicBezTo>
                    <a:close/>
                  </a:path>
                </a:pathLst>
              </a:custGeom>
              <a:solidFill>
                <a:srgbClr val="CC8B09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270" name="Google Shape;1270;p27"/>
              <p:cNvSpPr/>
              <p:nvPr/>
            </p:nvSpPr>
            <p:spPr>
              <a:xfrm>
                <a:off x="4885122" y="3872293"/>
                <a:ext cx="19007" cy="25526"/>
              </a:xfrm>
              <a:custGeom>
                <a:avLst/>
                <a:gdLst/>
                <a:ahLst/>
                <a:cxnLst/>
                <a:rect l="l" t="t" r="r" b="b"/>
                <a:pathLst>
                  <a:path w="19007" h="25526" extrusionOk="0">
                    <a:moveTo>
                      <a:pt x="0" y="17145"/>
                    </a:moveTo>
                    <a:cubicBezTo>
                      <a:pt x="0" y="15907"/>
                      <a:pt x="0" y="0"/>
                      <a:pt x="0" y="0"/>
                    </a:cubicBezTo>
                    <a:lnTo>
                      <a:pt x="19008" y="12478"/>
                    </a:lnTo>
                    <a:lnTo>
                      <a:pt x="10549" y="25527"/>
                    </a:lnTo>
                    <a:close/>
                  </a:path>
                </a:pathLst>
              </a:custGeom>
              <a:solidFill>
                <a:srgbClr val="CC8B09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271" name="Google Shape;1271;p27"/>
              <p:cNvSpPr/>
              <p:nvPr/>
            </p:nvSpPr>
            <p:spPr>
              <a:xfrm>
                <a:off x="5012188" y="3883151"/>
                <a:ext cx="42101" cy="19716"/>
              </a:xfrm>
              <a:custGeom>
                <a:avLst/>
                <a:gdLst/>
                <a:ahLst/>
                <a:cxnLst/>
                <a:rect l="l" t="t" r="r" b="b"/>
                <a:pathLst>
                  <a:path w="42101" h="19716" extrusionOk="0">
                    <a:moveTo>
                      <a:pt x="42102" y="17145"/>
                    </a:moveTo>
                    <a:lnTo>
                      <a:pt x="42102" y="0"/>
                    </a:lnTo>
                    <a:lnTo>
                      <a:pt x="0" y="3238"/>
                    </a:lnTo>
                    <a:lnTo>
                      <a:pt x="24140" y="19717"/>
                    </a:lnTo>
                    <a:lnTo>
                      <a:pt x="42102" y="17145"/>
                    </a:lnTo>
                    <a:close/>
                  </a:path>
                </a:pathLst>
              </a:custGeom>
              <a:solidFill>
                <a:srgbClr val="CC8B09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272" name="Google Shape;1272;p27"/>
              <p:cNvSpPr/>
              <p:nvPr/>
            </p:nvSpPr>
            <p:spPr>
              <a:xfrm>
                <a:off x="5026348" y="3819906"/>
                <a:ext cx="31457" cy="17430"/>
              </a:xfrm>
              <a:custGeom>
                <a:avLst/>
                <a:gdLst/>
                <a:ahLst/>
                <a:cxnLst/>
                <a:rect l="l" t="t" r="r" b="b"/>
                <a:pathLst>
                  <a:path w="31457" h="17430" extrusionOk="0">
                    <a:moveTo>
                      <a:pt x="31458" y="17431"/>
                    </a:moveTo>
                    <a:lnTo>
                      <a:pt x="31458" y="0"/>
                    </a:lnTo>
                    <a:lnTo>
                      <a:pt x="0" y="11430"/>
                    </a:lnTo>
                    <a:lnTo>
                      <a:pt x="31458" y="17431"/>
                    </a:lnTo>
                    <a:close/>
                  </a:path>
                </a:pathLst>
              </a:custGeom>
              <a:solidFill>
                <a:srgbClr val="CC8B09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273" name="Google Shape;1273;p27"/>
              <p:cNvSpPr/>
              <p:nvPr/>
            </p:nvSpPr>
            <p:spPr>
              <a:xfrm>
                <a:off x="4927509" y="3826287"/>
                <a:ext cx="47328" cy="33147"/>
              </a:xfrm>
              <a:custGeom>
                <a:avLst/>
                <a:gdLst/>
                <a:ahLst/>
                <a:cxnLst/>
                <a:rect l="l" t="t" r="r" b="b"/>
                <a:pathLst>
                  <a:path w="47328" h="33147" extrusionOk="0">
                    <a:moveTo>
                      <a:pt x="0" y="10096"/>
                    </a:moveTo>
                    <a:lnTo>
                      <a:pt x="10454" y="0"/>
                    </a:lnTo>
                    <a:lnTo>
                      <a:pt x="47329" y="25622"/>
                    </a:lnTo>
                    <a:lnTo>
                      <a:pt x="45048" y="33147"/>
                    </a:lnTo>
                    <a:cubicBezTo>
                      <a:pt x="45048" y="33147"/>
                      <a:pt x="17487" y="21527"/>
                      <a:pt x="16537" y="20860"/>
                    </a:cubicBezTo>
                    <a:cubicBezTo>
                      <a:pt x="15586" y="20193"/>
                      <a:pt x="0" y="10096"/>
                      <a:pt x="0" y="10096"/>
                    </a:cubicBezTo>
                    <a:close/>
                  </a:path>
                </a:pathLst>
              </a:custGeom>
              <a:solidFill>
                <a:srgbClr val="CC8B09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274" name="Google Shape;1274;p27"/>
              <p:cNvSpPr/>
              <p:nvPr/>
            </p:nvSpPr>
            <p:spPr>
              <a:xfrm>
                <a:off x="4830855" y="3771042"/>
                <a:ext cx="58543" cy="38957"/>
              </a:xfrm>
              <a:custGeom>
                <a:avLst/>
                <a:gdLst/>
                <a:ahLst/>
                <a:cxnLst/>
                <a:rect l="l" t="t" r="r" b="b"/>
                <a:pathLst>
                  <a:path w="58543" h="38957" extrusionOk="0">
                    <a:moveTo>
                      <a:pt x="0" y="11239"/>
                    </a:moveTo>
                    <a:lnTo>
                      <a:pt x="49040" y="38957"/>
                    </a:lnTo>
                    <a:lnTo>
                      <a:pt x="58543" y="31718"/>
                    </a:lnTo>
                    <a:cubicBezTo>
                      <a:pt x="58543" y="31718"/>
                      <a:pt x="52461" y="24574"/>
                      <a:pt x="51986" y="23908"/>
                    </a:cubicBezTo>
                    <a:cubicBezTo>
                      <a:pt x="47584" y="18878"/>
                      <a:pt x="42420" y="14573"/>
                      <a:pt x="36685" y="11144"/>
                    </a:cubicBezTo>
                    <a:cubicBezTo>
                      <a:pt x="33073" y="10478"/>
                      <a:pt x="9789" y="0"/>
                      <a:pt x="9789" y="0"/>
                    </a:cubicBezTo>
                    <a:close/>
                  </a:path>
                </a:pathLst>
              </a:custGeom>
              <a:solidFill>
                <a:srgbClr val="CC8B09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275" name="Google Shape;1275;p27"/>
              <p:cNvSpPr/>
              <p:nvPr/>
            </p:nvSpPr>
            <p:spPr>
              <a:xfrm>
                <a:off x="4885122" y="3739991"/>
                <a:ext cx="27275" cy="24574"/>
              </a:xfrm>
              <a:custGeom>
                <a:avLst/>
                <a:gdLst/>
                <a:ahLst/>
                <a:cxnLst/>
                <a:rect l="l" t="t" r="r" b="b"/>
                <a:pathLst>
                  <a:path w="27275" h="24574" extrusionOk="0">
                    <a:moveTo>
                      <a:pt x="27276" y="24575"/>
                    </a:moveTo>
                    <a:lnTo>
                      <a:pt x="27276" y="7334"/>
                    </a:lnTo>
                    <a:lnTo>
                      <a:pt x="4752" y="0"/>
                    </a:lnTo>
                    <a:lnTo>
                      <a:pt x="0" y="13526"/>
                    </a:lnTo>
                    <a:lnTo>
                      <a:pt x="1140" y="19621"/>
                    </a:lnTo>
                    <a:lnTo>
                      <a:pt x="27276" y="24575"/>
                    </a:lnTo>
                    <a:close/>
                  </a:path>
                </a:pathLst>
              </a:custGeom>
              <a:solidFill>
                <a:srgbClr val="CC8B09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276" name="Google Shape;1276;p27"/>
              <p:cNvSpPr/>
              <p:nvPr/>
            </p:nvSpPr>
            <p:spPr>
              <a:xfrm>
                <a:off x="4762903" y="3734942"/>
                <a:ext cx="26040" cy="19431"/>
              </a:xfrm>
              <a:custGeom>
                <a:avLst/>
                <a:gdLst/>
                <a:ahLst/>
                <a:cxnLst/>
                <a:rect l="l" t="t" r="r" b="b"/>
                <a:pathLst>
                  <a:path w="26040" h="19431" extrusionOk="0">
                    <a:moveTo>
                      <a:pt x="0" y="17145"/>
                    </a:moveTo>
                    <a:lnTo>
                      <a:pt x="0" y="0"/>
                    </a:lnTo>
                    <a:lnTo>
                      <a:pt x="26040" y="2762"/>
                    </a:lnTo>
                    <a:lnTo>
                      <a:pt x="17677" y="19431"/>
                    </a:lnTo>
                    <a:lnTo>
                      <a:pt x="0" y="17145"/>
                    </a:lnTo>
                    <a:close/>
                  </a:path>
                </a:pathLst>
              </a:custGeom>
              <a:solidFill>
                <a:srgbClr val="CC8B09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277" name="Google Shape;1277;p27"/>
              <p:cNvSpPr/>
              <p:nvPr/>
            </p:nvSpPr>
            <p:spPr>
              <a:xfrm>
                <a:off x="4763854" y="3792188"/>
                <a:ext cx="29936" cy="30194"/>
              </a:xfrm>
              <a:custGeom>
                <a:avLst/>
                <a:gdLst/>
                <a:ahLst/>
                <a:cxnLst/>
                <a:rect l="l" t="t" r="r" b="b"/>
                <a:pathLst>
                  <a:path w="29936" h="30194" extrusionOk="0">
                    <a:moveTo>
                      <a:pt x="0" y="17812"/>
                    </a:moveTo>
                    <a:lnTo>
                      <a:pt x="0" y="0"/>
                    </a:lnTo>
                    <a:lnTo>
                      <a:pt x="29937" y="0"/>
                    </a:lnTo>
                    <a:lnTo>
                      <a:pt x="22619" y="15907"/>
                    </a:lnTo>
                    <a:lnTo>
                      <a:pt x="9599" y="30194"/>
                    </a:lnTo>
                    <a:close/>
                  </a:path>
                </a:pathLst>
              </a:custGeom>
              <a:solidFill>
                <a:srgbClr val="CC8B09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278" name="Google Shape;1278;p27"/>
              <p:cNvSpPr/>
              <p:nvPr/>
            </p:nvSpPr>
            <p:spPr>
              <a:xfrm>
                <a:off x="4762903" y="3717226"/>
                <a:ext cx="294875" cy="185451"/>
              </a:xfrm>
              <a:custGeom>
                <a:avLst/>
                <a:gdLst/>
                <a:ahLst/>
                <a:cxnLst/>
                <a:rect l="l" t="t" r="r" b="b"/>
                <a:pathLst>
                  <a:path w="294875" h="185451" extrusionOk="0">
                    <a:moveTo>
                      <a:pt x="149875" y="30099"/>
                    </a:moveTo>
                    <a:cubicBezTo>
                      <a:pt x="145990" y="30089"/>
                      <a:pt x="142111" y="30404"/>
                      <a:pt x="138280" y="31051"/>
                    </a:cubicBezTo>
                    <a:cubicBezTo>
                      <a:pt x="133053" y="31813"/>
                      <a:pt x="127256" y="32861"/>
                      <a:pt x="120793" y="34195"/>
                    </a:cubicBezTo>
                    <a:cubicBezTo>
                      <a:pt x="114331" y="35528"/>
                      <a:pt x="107583" y="37338"/>
                      <a:pt x="100645" y="39433"/>
                    </a:cubicBezTo>
                    <a:cubicBezTo>
                      <a:pt x="93881" y="41453"/>
                      <a:pt x="87273" y="43967"/>
                      <a:pt x="80877" y="46958"/>
                    </a:cubicBezTo>
                    <a:lnTo>
                      <a:pt x="130867" y="76390"/>
                    </a:lnTo>
                    <a:lnTo>
                      <a:pt x="140371" y="73152"/>
                    </a:lnTo>
                    <a:cubicBezTo>
                      <a:pt x="153296" y="68866"/>
                      <a:pt x="165461" y="65151"/>
                      <a:pt x="176960" y="62198"/>
                    </a:cubicBezTo>
                    <a:cubicBezTo>
                      <a:pt x="187709" y="59264"/>
                      <a:pt x="198724" y="57445"/>
                      <a:pt x="209844" y="56769"/>
                    </a:cubicBezTo>
                    <a:cubicBezTo>
                      <a:pt x="219965" y="56083"/>
                      <a:pt x="230125" y="56750"/>
                      <a:pt x="240066" y="58769"/>
                    </a:cubicBezTo>
                    <a:cubicBezTo>
                      <a:pt x="250282" y="60922"/>
                      <a:pt x="260081" y="64751"/>
                      <a:pt x="269052" y="70104"/>
                    </a:cubicBezTo>
                    <a:cubicBezTo>
                      <a:pt x="277834" y="74495"/>
                      <a:pt x="285351" y="81048"/>
                      <a:pt x="290911" y="89154"/>
                    </a:cubicBezTo>
                    <a:cubicBezTo>
                      <a:pt x="294627" y="95079"/>
                      <a:pt x="295796" y="102260"/>
                      <a:pt x="294142" y="109061"/>
                    </a:cubicBezTo>
                    <a:cubicBezTo>
                      <a:pt x="291985" y="116538"/>
                      <a:pt x="287889" y="123311"/>
                      <a:pt x="282262" y="128683"/>
                    </a:cubicBezTo>
                    <a:cubicBezTo>
                      <a:pt x="275287" y="135712"/>
                      <a:pt x="267503" y="141884"/>
                      <a:pt x="259073" y="147066"/>
                    </a:cubicBezTo>
                    <a:lnTo>
                      <a:pt x="291386" y="166116"/>
                    </a:lnTo>
                    <a:lnTo>
                      <a:pt x="273424" y="176117"/>
                    </a:lnTo>
                    <a:lnTo>
                      <a:pt x="240826" y="157067"/>
                    </a:lnTo>
                    <a:cubicBezTo>
                      <a:pt x="225306" y="164773"/>
                      <a:pt x="209074" y="170926"/>
                      <a:pt x="192357" y="175450"/>
                    </a:cubicBezTo>
                    <a:cubicBezTo>
                      <a:pt x="174870" y="180289"/>
                      <a:pt x="157003" y="183632"/>
                      <a:pt x="138945" y="185452"/>
                    </a:cubicBezTo>
                    <a:lnTo>
                      <a:pt x="121934" y="154876"/>
                    </a:lnTo>
                    <a:cubicBezTo>
                      <a:pt x="126671" y="154752"/>
                      <a:pt x="131398" y="154372"/>
                      <a:pt x="136094" y="153733"/>
                    </a:cubicBezTo>
                    <a:cubicBezTo>
                      <a:pt x="143282" y="152914"/>
                      <a:pt x="150416" y="151705"/>
                      <a:pt x="157478" y="150114"/>
                    </a:cubicBezTo>
                    <a:cubicBezTo>
                      <a:pt x="165271" y="148399"/>
                      <a:pt x="173539" y="146304"/>
                      <a:pt x="182283" y="143732"/>
                    </a:cubicBezTo>
                    <a:cubicBezTo>
                      <a:pt x="190769" y="141160"/>
                      <a:pt x="199057" y="137979"/>
                      <a:pt x="207087" y="134207"/>
                    </a:cubicBezTo>
                    <a:lnTo>
                      <a:pt x="156527" y="104965"/>
                    </a:lnTo>
                    <a:lnTo>
                      <a:pt x="149970" y="107251"/>
                    </a:lnTo>
                    <a:lnTo>
                      <a:pt x="143032" y="109347"/>
                    </a:lnTo>
                    <a:cubicBezTo>
                      <a:pt x="130297" y="113538"/>
                      <a:pt x="118702" y="116872"/>
                      <a:pt x="108058" y="118872"/>
                    </a:cubicBezTo>
                    <a:cubicBezTo>
                      <a:pt x="98291" y="121148"/>
                      <a:pt x="88331" y="122482"/>
                      <a:pt x="78311" y="122872"/>
                    </a:cubicBezTo>
                    <a:cubicBezTo>
                      <a:pt x="69466" y="123187"/>
                      <a:pt x="60618" y="122349"/>
                      <a:pt x="51986" y="120396"/>
                    </a:cubicBezTo>
                    <a:cubicBezTo>
                      <a:pt x="43443" y="118472"/>
                      <a:pt x="35241" y="115252"/>
                      <a:pt x="27656" y="110871"/>
                    </a:cubicBezTo>
                    <a:cubicBezTo>
                      <a:pt x="19390" y="106528"/>
                      <a:pt x="12235" y="100336"/>
                      <a:pt x="6748" y="92773"/>
                    </a:cubicBezTo>
                    <a:cubicBezTo>
                      <a:pt x="2671" y="87078"/>
                      <a:pt x="660" y="80153"/>
                      <a:pt x="1045" y="73152"/>
                    </a:cubicBezTo>
                    <a:cubicBezTo>
                      <a:pt x="1789" y="65856"/>
                      <a:pt x="4702" y="58950"/>
                      <a:pt x="9409" y="53340"/>
                    </a:cubicBezTo>
                    <a:cubicBezTo>
                      <a:pt x="15217" y="45958"/>
                      <a:pt x="22145" y="39529"/>
                      <a:pt x="29937" y="34290"/>
                    </a:cubicBezTo>
                    <a:lnTo>
                      <a:pt x="0" y="16954"/>
                    </a:lnTo>
                    <a:lnTo>
                      <a:pt x="17582" y="6763"/>
                    </a:lnTo>
                    <a:lnTo>
                      <a:pt x="47234" y="23908"/>
                    </a:lnTo>
                    <a:cubicBezTo>
                      <a:pt x="61159" y="17021"/>
                      <a:pt x="75784" y="11649"/>
                      <a:pt x="90856" y="7906"/>
                    </a:cubicBezTo>
                    <a:cubicBezTo>
                      <a:pt x="105192" y="4238"/>
                      <a:pt x="119769" y="1591"/>
                      <a:pt x="134479" y="0"/>
                    </a:cubicBezTo>
                    <a:close/>
                    <a:moveTo>
                      <a:pt x="63105" y="83248"/>
                    </a:moveTo>
                    <a:cubicBezTo>
                      <a:pt x="69789" y="87078"/>
                      <a:pt x="77490" y="88735"/>
                      <a:pt x="85154" y="88011"/>
                    </a:cubicBezTo>
                    <a:cubicBezTo>
                      <a:pt x="95443" y="86811"/>
                      <a:pt x="105574" y="84506"/>
                      <a:pt x="115376" y="81153"/>
                    </a:cubicBezTo>
                    <a:lnTo>
                      <a:pt x="67857" y="53626"/>
                    </a:lnTo>
                    <a:cubicBezTo>
                      <a:pt x="50370" y="65341"/>
                      <a:pt x="48849" y="75247"/>
                      <a:pt x="63105" y="83248"/>
                    </a:cubicBezTo>
                    <a:close/>
                    <a:moveTo>
                      <a:pt x="229992" y="97155"/>
                    </a:moveTo>
                    <a:cubicBezTo>
                      <a:pt x="222721" y="93154"/>
                      <a:pt x="214339" y="91649"/>
                      <a:pt x="206137" y="92869"/>
                    </a:cubicBezTo>
                    <a:cubicBezTo>
                      <a:pt x="194894" y="94383"/>
                      <a:pt x="183803" y="96841"/>
                      <a:pt x="172969" y="100203"/>
                    </a:cubicBezTo>
                    <a:lnTo>
                      <a:pt x="220488" y="127540"/>
                    </a:lnTo>
                    <a:cubicBezTo>
                      <a:pt x="240446" y="115538"/>
                      <a:pt x="243677" y="105346"/>
                      <a:pt x="229992" y="97441"/>
                    </a:cubicBezTo>
                    <a:close/>
                  </a:path>
                </a:pathLst>
              </a:custGeom>
              <a:solidFill>
                <a:srgbClr val="F9CA06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1279" name="Google Shape;1279;p27"/>
            <p:cNvGrpSpPr/>
            <p:nvPr/>
          </p:nvGrpSpPr>
          <p:grpSpPr>
            <a:xfrm>
              <a:off x="2694110" y="2656109"/>
              <a:ext cx="883852" cy="621029"/>
              <a:chOff x="4503735" y="3398234"/>
              <a:chExt cx="883852" cy="621029"/>
            </a:xfrm>
          </p:grpSpPr>
          <p:sp>
            <p:nvSpPr>
              <p:cNvPr id="1280" name="Google Shape;1280;p27"/>
              <p:cNvSpPr/>
              <p:nvPr/>
            </p:nvSpPr>
            <p:spPr>
              <a:xfrm>
                <a:off x="4503735" y="3507771"/>
                <a:ext cx="883852" cy="511492"/>
              </a:xfrm>
              <a:custGeom>
                <a:avLst/>
                <a:gdLst/>
                <a:ahLst/>
                <a:cxnLst/>
                <a:rect l="l" t="t" r="r" b="b"/>
                <a:pathLst>
                  <a:path w="883852" h="511492" extrusionOk="0">
                    <a:moveTo>
                      <a:pt x="883852" y="255746"/>
                    </a:moveTo>
                    <a:cubicBezTo>
                      <a:pt x="883852" y="396991"/>
                      <a:pt x="685995" y="511493"/>
                      <a:pt x="441926" y="511493"/>
                    </a:cubicBezTo>
                    <a:cubicBezTo>
                      <a:pt x="197857" y="511493"/>
                      <a:pt x="0" y="396991"/>
                      <a:pt x="0" y="255746"/>
                    </a:cubicBezTo>
                    <a:cubicBezTo>
                      <a:pt x="0" y="114501"/>
                      <a:pt x="197857" y="0"/>
                      <a:pt x="441926" y="0"/>
                    </a:cubicBezTo>
                    <a:cubicBezTo>
                      <a:pt x="685995" y="0"/>
                      <a:pt x="883852" y="114501"/>
                      <a:pt x="883852" y="255746"/>
                    </a:cubicBezTo>
                    <a:close/>
                  </a:path>
                </a:pathLst>
              </a:custGeom>
              <a:solidFill>
                <a:srgbClr val="DD990E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281" name="Google Shape;1281;p27"/>
              <p:cNvSpPr/>
              <p:nvPr/>
            </p:nvSpPr>
            <p:spPr>
              <a:xfrm>
                <a:off x="4503925" y="3650932"/>
                <a:ext cx="87244" cy="116490"/>
              </a:xfrm>
              <a:custGeom>
                <a:avLst/>
                <a:gdLst/>
                <a:ahLst/>
                <a:cxnLst/>
                <a:rect l="l" t="t" r="r" b="b"/>
                <a:pathLst>
                  <a:path w="87244" h="116490" extrusionOk="0">
                    <a:moveTo>
                      <a:pt x="0" y="116491"/>
                    </a:moveTo>
                    <a:lnTo>
                      <a:pt x="0" y="0"/>
                    </a:lnTo>
                    <a:lnTo>
                      <a:pt x="87245" y="77915"/>
                    </a:lnTo>
                    <a:lnTo>
                      <a:pt x="0" y="116491"/>
                    </a:lnTo>
                    <a:close/>
                  </a:path>
                </a:pathLst>
              </a:custGeom>
              <a:solidFill>
                <a:srgbClr val="DD990E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282" name="Google Shape;1282;p27"/>
              <p:cNvSpPr/>
              <p:nvPr/>
            </p:nvSpPr>
            <p:spPr>
              <a:xfrm>
                <a:off x="5321061" y="3653980"/>
                <a:ext cx="66526" cy="157067"/>
              </a:xfrm>
              <a:custGeom>
                <a:avLst/>
                <a:gdLst/>
                <a:ahLst/>
                <a:cxnLst/>
                <a:rect l="l" t="t" r="r" b="b"/>
                <a:pathLst>
                  <a:path w="66526" h="157067" extrusionOk="0">
                    <a:moveTo>
                      <a:pt x="66527" y="0"/>
                    </a:moveTo>
                    <a:lnTo>
                      <a:pt x="66527" y="109538"/>
                    </a:lnTo>
                    <a:lnTo>
                      <a:pt x="21859" y="157067"/>
                    </a:lnTo>
                    <a:lnTo>
                      <a:pt x="0" y="31623"/>
                    </a:lnTo>
                    <a:lnTo>
                      <a:pt x="66527" y="0"/>
                    </a:lnTo>
                    <a:close/>
                  </a:path>
                </a:pathLst>
              </a:custGeom>
              <a:solidFill>
                <a:srgbClr val="DD990E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283" name="Google Shape;1283;p27"/>
              <p:cNvSpPr/>
              <p:nvPr/>
            </p:nvSpPr>
            <p:spPr>
              <a:xfrm>
                <a:off x="4503735" y="3398234"/>
                <a:ext cx="883852" cy="511492"/>
              </a:xfrm>
              <a:custGeom>
                <a:avLst/>
                <a:gdLst/>
                <a:ahLst/>
                <a:cxnLst/>
                <a:rect l="l" t="t" r="r" b="b"/>
                <a:pathLst>
                  <a:path w="883852" h="511492" extrusionOk="0">
                    <a:moveTo>
                      <a:pt x="883852" y="255746"/>
                    </a:moveTo>
                    <a:cubicBezTo>
                      <a:pt x="883852" y="396991"/>
                      <a:pt x="685995" y="511493"/>
                      <a:pt x="441926" y="511493"/>
                    </a:cubicBezTo>
                    <a:cubicBezTo>
                      <a:pt x="197857" y="511493"/>
                      <a:pt x="0" y="396991"/>
                      <a:pt x="0" y="255746"/>
                    </a:cubicBezTo>
                    <a:cubicBezTo>
                      <a:pt x="0" y="114501"/>
                      <a:pt x="197857" y="0"/>
                      <a:pt x="441926" y="0"/>
                    </a:cubicBezTo>
                    <a:cubicBezTo>
                      <a:pt x="685995" y="0"/>
                      <a:pt x="883852" y="114501"/>
                      <a:pt x="883852" y="255746"/>
                    </a:cubicBezTo>
                    <a:close/>
                  </a:path>
                </a:pathLst>
              </a:custGeom>
              <a:solidFill>
                <a:srgbClr val="F9CB07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284" name="Google Shape;1284;p27"/>
              <p:cNvSpPr/>
              <p:nvPr/>
            </p:nvSpPr>
            <p:spPr>
              <a:xfrm>
                <a:off x="4629431" y="3467838"/>
                <a:ext cx="632610" cy="366093"/>
              </a:xfrm>
              <a:custGeom>
                <a:avLst/>
                <a:gdLst/>
                <a:ahLst/>
                <a:cxnLst/>
                <a:rect l="l" t="t" r="r" b="b"/>
                <a:pathLst>
                  <a:path w="632610" h="366093" extrusionOk="0">
                    <a:moveTo>
                      <a:pt x="632041" y="194048"/>
                    </a:moveTo>
                    <a:cubicBezTo>
                      <a:pt x="627574" y="237101"/>
                      <a:pt x="596877" y="279773"/>
                      <a:pt x="539949" y="312444"/>
                    </a:cubicBezTo>
                    <a:cubicBezTo>
                      <a:pt x="416400" y="383977"/>
                      <a:pt x="216060" y="383977"/>
                      <a:pt x="92511" y="312444"/>
                    </a:cubicBezTo>
                    <a:cubicBezTo>
                      <a:pt x="35488" y="279487"/>
                      <a:pt x="4981" y="237101"/>
                      <a:pt x="610" y="194048"/>
                    </a:cubicBezTo>
                    <a:cubicBezTo>
                      <a:pt x="-4808" y="143566"/>
                      <a:pt x="25890" y="92131"/>
                      <a:pt x="92511" y="53650"/>
                    </a:cubicBezTo>
                    <a:cubicBezTo>
                      <a:pt x="216060" y="-17883"/>
                      <a:pt x="416400" y="-17883"/>
                      <a:pt x="539949" y="53650"/>
                    </a:cubicBezTo>
                    <a:cubicBezTo>
                      <a:pt x="606476" y="92131"/>
                      <a:pt x="637268" y="143566"/>
                      <a:pt x="632041" y="194048"/>
                    </a:cubicBezTo>
                    <a:close/>
                  </a:path>
                </a:pathLst>
              </a:custGeom>
              <a:solidFill>
                <a:srgbClr val="CC8B09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285" name="Google Shape;1285;p27"/>
              <p:cNvSpPr/>
              <p:nvPr/>
            </p:nvSpPr>
            <p:spPr>
              <a:xfrm>
                <a:off x="4630040" y="3489745"/>
                <a:ext cx="631431" cy="344185"/>
              </a:xfrm>
              <a:custGeom>
                <a:avLst/>
                <a:gdLst/>
                <a:ahLst/>
                <a:cxnLst/>
                <a:rect l="l" t="t" r="r" b="b"/>
                <a:pathLst>
                  <a:path w="631431" h="344185" extrusionOk="0">
                    <a:moveTo>
                      <a:pt x="631432" y="172141"/>
                    </a:moveTo>
                    <a:cubicBezTo>
                      <a:pt x="626965" y="215194"/>
                      <a:pt x="596268" y="257866"/>
                      <a:pt x="539340" y="290536"/>
                    </a:cubicBezTo>
                    <a:cubicBezTo>
                      <a:pt x="415791" y="362069"/>
                      <a:pt x="215451" y="362069"/>
                      <a:pt x="91902" y="290536"/>
                    </a:cubicBezTo>
                    <a:cubicBezTo>
                      <a:pt x="34879" y="257580"/>
                      <a:pt x="4372" y="215194"/>
                      <a:pt x="0" y="172141"/>
                    </a:cubicBezTo>
                    <a:cubicBezTo>
                      <a:pt x="4372" y="129087"/>
                      <a:pt x="34974" y="86416"/>
                      <a:pt x="91902" y="53650"/>
                    </a:cubicBezTo>
                    <a:cubicBezTo>
                      <a:pt x="215451" y="-17883"/>
                      <a:pt x="415791" y="-17883"/>
                      <a:pt x="539340" y="53650"/>
                    </a:cubicBezTo>
                    <a:cubicBezTo>
                      <a:pt x="596363" y="86606"/>
                      <a:pt x="626965" y="129087"/>
                      <a:pt x="631432" y="172141"/>
                    </a:cubicBezTo>
                    <a:close/>
                  </a:path>
                </a:pathLst>
              </a:custGeom>
              <a:solidFill>
                <a:srgbClr val="E8A30A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286" name="Google Shape;1286;p27"/>
              <p:cNvSpPr/>
              <p:nvPr/>
            </p:nvSpPr>
            <p:spPr>
              <a:xfrm>
                <a:off x="4791985" y="3572160"/>
                <a:ext cx="294810" cy="185070"/>
              </a:xfrm>
              <a:custGeom>
                <a:avLst/>
                <a:gdLst/>
                <a:ahLst/>
                <a:cxnLst/>
                <a:rect l="l" t="t" r="r" b="b"/>
                <a:pathLst>
                  <a:path w="294810" h="185070" extrusionOk="0">
                    <a:moveTo>
                      <a:pt x="149304" y="29813"/>
                    </a:moveTo>
                    <a:cubicBezTo>
                      <a:pt x="145417" y="29804"/>
                      <a:pt x="141540" y="30118"/>
                      <a:pt x="137710" y="30766"/>
                    </a:cubicBezTo>
                    <a:cubicBezTo>
                      <a:pt x="132578" y="31432"/>
                      <a:pt x="126685" y="32480"/>
                      <a:pt x="120223" y="33909"/>
                    </a:cubicBezTo>
                    <a:cubicBezTo>
                      <a:pt x="113760" y="35338"/>
                      <a:pt x="107108" y="36957"/>
                      <a:pt x="100170" y="39053"/>
                    </a:cubicBezTo>
                    <a:cubicBezTo>
                      <a:pt x="93383" y="41100"/>
                      <a:pt x="86747" y="43615"/>
                      <a:pt x="80307" y="46577"/>
                    </a:cubicBezTo>
                    <a:lnTo>
                      <a:pt x="131152" y="76010"/>
                    </a:lnTo>
                    <a:lnTo>
                      <a:pt x="140656" y="72771"/>
                    </a:lnTo>
                    <a:cubicBezTo>
                      <a:pt x="153581" y="68485"/>
                      <a:pt x="165841" y="64865"/>
                      <a:pt x="177246" y="61817"/>
                    </a:cubicBezTo>
                    <a:cubicBezTo>
                      <a:pt x="188013" y="58979"/>
                      <a:pt x="199019" y="57160"/>
                      <a:pt x="210129" y="56388"/>
                    </a:cubicBezTo>
                    <a:cubicBezTo>
                      <a:pt x="220279" y="55750"/>
                      <a:pt x="230467" y="56417"/>
                      <a:pt x="240446" y="58388"/>
                    </a:cubicBezTo>
                    <a:cubicBezTo>
                      <a:pt x="250491" y="60636"/>
                      <a:pt x="260109" y="64465"/>
                      <a:pt x="268957" y="69723"/>
                    </a:cubicBezTo>
                    <a:cubicBezTo>
                      <a:pt x="277729" y="74124"/>
                      <a:pt x="285256" y="80677"/>
                      <a:pt x="290816" y="88773"/>
                    </a:cubicBezTo>
                    <a:cubicBezTo>
                      <a:pt x="294579" y="94640"/>
                      <a:pt x="295748" y="101813"/>
                      <a:pt x="294047" y="108585"/>
                    </a:cubicBezTo>
                    <a:cubicBezTo>
                      <a:pt x="291937" y="116081"/>
                      <a:pt x="287832" y="122863"/>
                      <a:pt x="282167" y="128206"/>
                    </a:cubicBezTo>
                    <a:cubicBezTo>
                      <a:pt x="275220" y="135264"/>
                      <a:pt x="267437" y="141437"/>
                      <a:pt x="258978" y="146590"/>
                    </a:cubicBezTo>
                    <a:lnTo>
                      <a:pt x="291291" y="165640"/>
                    </a:lnTo>
                    <a:lnTo>
                      <a:pt x="272854" y="175736"/>
                    </a:lnTo>
                    <a:lnTo>
                      <a:pt x="240256" y="156686"/>
                    </a:lnTo>
                    <a:cubicBezTo>
                      <a:pt x="224755" y="164430"/>
                      <a:pt x="208513" y="170593"/>
                      <a:pt x="191786" y="175070"/>
                    </a:cubicBezTo>
                    <a:cubicBezTo>
                      <a:pt x="174299" y="179908"/>
                      <a:pt x="156432" y="183261"/>
                      <a:pt x="138375" y="185071"/>
                    </a:cubicBezTo>
                    <a:lnTo>
                      <a:pt x="121363" y="154496"/>
                    </a:lnTo>
                    <a:cubicBezTo>
                      <a:pt x="124500" y="154496"/>
                      <a:pt x="129251" y="154496"/>
                      <a:pt x="135619" y="153448"/>
                    </a:cubicBezTo>
                    <a:cubicBezTo>
                      <a:pt x="141987" y="152400"/>
                      <a:pt x="149019" y="151447"/>
                      <a:pt x="156908" y="149733"/>
                    </a:cubicBezTo>
                    <a:cubicBezTo>
                      <a:pt x="164796" y="148019"/>
                      <a:pt x="172969" y="145923"/>
                      <a:pt x="181712" y="143351"/>
                    </a:cubicBezTo>
                    <a:cubicBezTo>
                      <a:pt x="190218" y="140837"/>
                      <a:pt x="198515" y="137655"/>
                      <a:pt x="206517" y="133826"/>
                    </a:cubicBezTo>
                    <a:lnTo>
                      <a:pt x="155957" y="104585"/>
                    </a:lnTo>
                    <a:cubicBezTo>
                      <a:pt x="153809" y="105461"/>
                      <a:pt x="151623" y="106223"/>
                      <a:pt x="149400" y="106871"/>
                    </a:cubicBezTo>
                    <a:lnTo>
                      <a:pt x="142462" y="109061"/>
                    </a:lnTo>
                    <a:cubicBezTo>
                      <a:pt x="129727" y="113252"/>
                      <a:pt x="118132" y="116491"/>
                      <a:pt x="107488" y="118586"/>
                    </a:cubicBezTo>
                    <a:cubicBezTo>
                      <a:pt x="97722" y="120863"/>
                      <a:pt x="87761" y="122206"/>
                      <a:pt x="77741" y="122587"/>
                    </a:cubicBezTo>
                    <a:cubicBezTo>
                      <a:pt x="68896" y="122901"/>
                      <a:pt x="60048" y="122072"/>
                      <a:pt x="51415" y="120110"/>
                    </a:cubicBezTo>
                    <a:cubicBezTo>
                      <a:pt x="42890" y="118129"/>
                      <a:pt x="34694" y="114919"/>
                      <a:pt x="27086" y="110585"/>
                    </a:cubicBezTo>
                    <a:cubicBezTo>
                      <a:pt x="19103" y="106232"/>
                      <a:pt x="12162" y="100184"/>
                      <a:pt x="6748" y="92869"/>
                    </a:cubicBezTo>
                    <a:cubicBezTo>
                      <a:pt x="2692" y="87163"/>
                      <a:pt x="682" y="80248"/>
                      <a:pt x="1045" y="73247"/>
                    </a:cubicBezTo>
                    <a:cubicBezTo>
                      <a:pt x="1772" y="65951"/>
                      <a:pt x="4687" y="59036"/>
                      <a:pt x="9409" y="53435"/>
                    </a:cubicBezTo>
                    <a:cubicBezTo>
                      <a:pt x="15216" y="46053"/>
                      <a:pt x="22143" y="39624"/>
                      <a:pt x="29937" y="34385"/>
                    </a:cubicBezTo>
                    <a:lnTo>
                      <a:pt x="0" y="17050"/>
                    </a:lnTo>
                    <a:lnTo>
                      <a:pt x="17677" y="6763"/>
                    </a:lnTo>
                    <a:lnTo>
                      <a:pt x="47329" y="24003"/>
                    </a:lnTo>
                    <a:cubicBezTo>
                      <a:pt x="61238" y="17050"/>
                      <a:pt x="75867" y="11659"/>
                      <a:pt x="90951" y="7906"/>
                    </a:cubicBezTo>
                    <a:cubicBezTo>
                      <a:pt x="105292" y="4267"/>
                      <a:pt x="119868" y="1629"/>
                      <a:pt x="134574" y="0"/>
                    </a:cubicBezTo>
                    <a:close/>
                    <a:moveTo>
                      <a:pt x="63010" y="83153"/>
                    </a:moveTo>
                    <a:cubicBezTo>
                      <a:pt x="69644" y="87020"/>
                      <a:pt x="77328" y="88687"/>
                      <a:pt x="84964" y="87916"/>
                    </a:cubicBezTo>
                    <a:cubicBezTo>
                      <a:pt x="95280" y="86744"/>
                      <a:pt x="105443" y="84477"/>
                      <a:pt x="115281" y="81153"/>
                    </a:cubicBezTo>
                    <a:lnTo>
                      <a:pt x="67762" y="53626"/>
                    </a:lnTo>
                    <a:cubicBezTo>
                      <a:pt x="49990" y="65056"/>
                      <a:pt x="48374" y="74867"/>
                      <a:pt x="62725" y="83153"/>
                    </a:cubicBezTo>
                    <a:close/>
                    <a:moveTo>
                      <a:pt x="229802" y="97060"/>
                    </a:moveTo>
                    <a:cubicBezTo>
                      <a:pt x="222550" y="93116"/>
                      <a:pt x="214206" y="91640"/>
                      <a:pt x="206042" y="92869"/>
                    </a:cubicBezTo>
                    <a:cubicBezTo>
                      <a:pt x="194752" y="94279"/>
                      <a:pt x="183613" y="96736"/>
                      <a:pt x="172779" y="100203"/>
                    </a:cubicBezTo>
                    <a:lnTo>
                      <a:pt x="220298" y="127540"/>
                    </a:lnTo>
                    <a:cubicBezTo>
                      <a:pt x="239971" y="115157"/>
                      <a:pt x="243202" y="105061"/>
                      <a:pt x="229516" y="97060"/>
                    </a:cubicBezTo>
                    <a:close/>
                  </a:path>
                </a:pathLst>
              </a:custGeom>
              <a:solidFill>
                <a:srgbClr val="CC8B09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287" name="Google Shape;1287;p27"/>
              <p:cNvSpPr/>
              <p:nvPr/>
            </p:nvSpPr>
            <p:spPr>
              <a:xfrm>
                <a:off x="4913728" y="3709701"/>
                <a:ext cx="19007" cy="25526"/>
              </a:xfrm>
              <a:custGeom>
                <a:avLst/>
                <a:gdLst/>
                <a:ahLst/>
                <a:cxnLst/>
                <a:rect l="l" t="t" r="r" b="b"/>
                <a:pathLst>
                  <a:path w="19007" h="25526" extrusionOk="0">
                    <a:moveTo>
                      <a:pt x="0" y="17145"/>
                    </a:moveTo>
                    <a:cubicBezTo>
                      <a:pt x="475" y="15907"/>
                      <a:pt x="0" y="0"/>
                      <a:pt x="0" y="0"/>
                    </a:cubicBezTo>
                    <a:lnTo>
                      <a:pt x="19008" y="12478"/>
                    </a:lnTo>
                    <a:lnTo>
                      <a:pt x="10549" y="25527"/>
                    </a:lnTo>
                    <a:close/>
                  </a:path>
                </a:pathLst>
              </a:custGeom>
              <a:solidFill>
                <a:srgbClr val="CC8B09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288" name="Google Shape;1288;p27"/>
              <p:cNvSpPr/>
              <p:nvPr/>
            </p:nvSpPr>
            <p:spPr>
              <a:xfrm>
                <a:off x="5040889" y="3720560"/>
                <a:ext cx="42006" cy="19716"/>
              </a:xfrm>
              <a:custGeom>
                <a:avLst/>
                <a:gdLst/>
                <a:ahLst/>
                <a:cxnLst/>
                <a:rect l="l" t="t" r="r" b="b"/>
                <a:pathLst>
                  <a:path w="42006" h="19716" extrusionOk="0">
                    <a:moveTo>
                      <a:pt x="42007" y="17145"/>
                    </a:moveTo>
                    <a:lnTo>
                      <a:pt x="42007" y="0"/>
                    </a:lnTo>
                    <a:lnTo>
                      <a:pt x="0" y="3239"/>
                    </a:lnTo>
                    <a:lnTo>
                      <a:pt x="24140" y="19717"/>
                    </a:lnTo>
                    <a:lnTo>
                      <a:pt x="42007" y="17145"/>
                    </a:lnTo>
                    <a:close/>
                  </a:path>
                </a:pathLst>
              </a:custGeom>
              <a:solidFill>
                <a:srgbClr val="CC8B09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289" name="Google Shape;1289;p27"/>
              <p:cNvSpPr/>
              <p:nvPr/>
            </p:nvSpPr>
            <p:spPr>
              <a:xfrm>
                <a:off x="5054955" y="3657409"/>
                <a:ext cx="31457" cy="17335"/>
              </a:xfrm>
              <a:custGeom>
                <a:avLst/>
                <a:gdLst/>
                <a:ahLst/>
                <a:cxnLst/>
                <a:rect l="l" t="t" r="r" b="b"/>
                <a:pathLst>
                  <a:path w="31457" h="17335" extrusionOk="0">
                    <a:moveTo>
                      <a:pt x="31458" y="17335"/>
                    </a:moveTo>
                    <a:lnTo>
                      <a:pt x="31458" y="0"/>
                    </a:lnTo>
                    <a:lnTo>
                      <a:pt x="0" y="11335"/>
                    </a:lnTo>
                    <a:lnTo>
                      <a:pt x="31458" y="17335"/>
                    </a:lnTo>
                    <a:close/>
                  </a:path>
                </a:pathLst>
              </a:custGeom>
              <a:solidFill>
                <a:srgbClr val="CC8B09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290" name="Google Shape;1290;p27"/>
              <p:cNvSpPr/>
              <p:nvPr/>
            </p:nvSpPr>
            <p:spPr>
              <a:xfrm>
                <a:off x="4956115" y="3663791"/>
                <a:ext cx="47423" cy="33051"/>
              </a:xfrm>
              <a:custGeom>
                <a:avLst/>
                <a:gdLst/>
                <a:ahLst/>
                <a:cxnLst/>
                <a:rect l="l" t="t" r="r" b="b"/>
                <a:pathLst>
                  <a:path w="47423" h="33051" extrusionOk="0">
                    <a:moveTo>
                      <a:pt x="0" y="10001"/>
                    </a:moveTo>
                    <a:lnTo>
                      <a:pt x="10454" y="0"/>
                    </a:lnTo>
                    <a:lnTo>
                      <a:pt x="47424" y="25527"/>
                    </a:lnTo>
                    <a:lnTo>
                      <a:pt x="45143" y="33052"/>
                    </a:lnTo>
                    <a:cubicBezTo>
                      <a:pt x="45143" y="33052"/>
                      <a:pt x="17582" y="21431"/>
                      <a:pt x="16632" y="20764"/>
                    </a:cubicBezTo>
                    <a:close/>
                  </a:path>
                </a:pathLst>
              </a:custGeom>
              <a:solidFill>
                <a:srgbClr val="CC8B09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291" name="Google Shape;1291;p27"/>
              <p:cNvSpPr/>
              <p:nvPr/>
            </p:nvSpPr>
            <p:spPr>
              <a:xfrm>
                <a:off x="4859557" y="3608355"/>
                <a:ext cx="58448" cy="38957"/>
              </a:xfrm>
              <a:custGeom>
                <a:avLst/>
                <a:gdLst/>
                <a:ahLst/>
                <a:cxnLst/>
                <a:rect l="l" t="t" r="r" b="b"/>
                <a:pathLst>
                  <a:path w="58448" h="38957" extrusionOk="0">
                    <a:moveTo>
                      <a:pt x="0" y="11144"/>
                    </a:moveTo>
                    <a:lnTo>
                      <a:pt x="48945" y="38958"/>
                    </a:lnTo>
                    <a:lnTo>
                      <a:pt x="58448" y="31718"/>
                    </a:lnTo>
                    <a:cubicBezTo>
                      <a:pt x="58448" y="31718"/>
                      <a:pt x="52366" y="24575"/>
                      <a:pt x="51891" y="23908"/>
                    </a:cubicBezTo>
                    <a:cubicBezTo>
                      <a:pt x="47632" y="18917"/>
                      <a:pt x="42632" y="14612"/>
                      <a:pt x="37065" y="11144"/>
                    </a:cubicBezTo>
                    <a:cubicBezTo>
                      <a:pt x="33453" y="10478"/>
                      <a:pt x="10264" y="0"/>
                      <a:pt x="10264" y="0"/>
                    </a:cubicBezTo>
                    <a:close/>
                  </a:path>
                </a:pathLst>
              </a:custGeom>
              <a:solidFill>
                <a:srgbClr val="CC8B09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292" name="Google Shape;1292;p27"/>
              <p:cNvSpPr/>
              <p:nvPr/>
            </p:nvSpPr>
            <p:spPr>
              <a:xfrm>
                <a:off x="4913728" y="3577494"/>
                <a:ext cx="27275" cy="24479"/>
              </a:xfrm>
              <a:custGeom>
                <a:avLst/>
                <a:gdLst/>
                <a:ahLst/>
                <a:cxnLst/>
                <a:rect l="l" t="t" r="r" b="b"/>
                <a:pathLst>
                  <a:path w="27275" h="24479" extrusionOk="0">
                    <a:moveTo>
                      <a:pt x="27276" y="24479"/>
                    </a:moveTo>
                    <a:lnTo>
                      <a:pt x="27276" y="7334"/>
                    </a:lnTo>
                    <a:lnTo>
                      <a:pt x="4847" y="0"/>
                    </a:lnTo>
                    <a:lnTo>
                      <a:pt x="0" y="13430"/>
                    </a:lnTo>
                    <a:lnTo>
                      <a:pt x="1140" y="19621"/>
                    </a:lnTo>
                    <a:lnTo>
                      <a:pt x="27276" y="24479"/>
                    </a:lnTo>
                    <a:close/>
                  </a:path>
                </a:pathLst>
              </a:custGeom>
              <a:solidFill>
                <a:srgbClr val="CC8B09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293" name="Google Shape;1293;p27"/>
              <p:cNvSpPr/>
              <p:nvPr/>
            </p:nvSpPr>
            <p:spPr>
              <a:xfrm>
                <a:off x="4791510" y="3572351"/>
                <a:ext cx="26135" cy="19526"/>
              </a:xfrm>
              <a:custGeom>
                <a:avLst/>
                <a:gdLst/>
                <a:ahLst/>
                <a:cxnLst/>
                <a:rect l="l" t="t" r="r" b="b"/>
                <a:pathLst>
                  <a:path w="26135" h="19526" extrusionOk="0">
                    <a:moveTo>
                      <a:pt x="0" y="17240"/>
                    </a:moveTo>
                    <a:lnTo>
                      <a:pt x="0" y="0"/>
                    </a:lnTo>
                    <a:lnTo>
                      <a:pt x="26135" y="2858"/>
                    </a:lnTo>
                    <a:lnTo>
                      <a:pt x="17677" y="19526"/>
                    </a:lnTo>
                    <a:lnTo>
                      <a:pt x="0" y="17240"/>
                    </a:lnTo>
                    <a:close/>
                  </a:path>
                </a:pathLst>
              </a:custGeom>
              <a:solidFill>
                <a:srgbClr val="CC8B09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294" name="Google Shape;1294;p27"/>
              <p:cNvSpPr/>
              <p:nvPr/>
            </p:nvSpPr>
            <p:spPr>
              <a:xfrm>
                <a:off x="4792460" y="3629977"/>
                <a:ext cx="29936" cy="30289"/>
              </a:xfrm>
              <a:custGeom>
                <a:avLst/>
                <a:gdLst/>
                <a:ahLst/>
                <a:cxnLst/>
                <a:rect l="l" t="t" r="r" b="b"/>
                <a:pathLst>
                  <a:path w="29936" h="30289" extrusionOk="0">
                    <a:moveTo>
                      <a:pt x="0" y="18097"/>
                    </a:moveTo>
                    <a:lnTo>
                      <a:pt x="0" y="0"/>
                    </a:lnTo>
                    <a:lnTo>
                      <a:pt x="29937" y="0"/>
                    </a:lnTo>
                    <a:lnTo>
                      <a:pt x="22619" y="16002"/>
                    </a:lnTo>
                    <a:lnTo>
                      <a:pt x="9694" y="30289"/>
                    </a:lnTo>
                    <a:close/>
                  </a:path>
                </a:pathLst>
              </a:custGeom>
              <a:solidFill>
                <a:srgbClr val="CC8B09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295" name="Google Shape;1295;p27"/>
              <p:cNvSpPr/>
              <p:nvPr/>
            </p:nvSpPr>
            <p:spPr>
              <a:xfrm>
                <a:off x="4791985" y="3555587"/>
                <a:ext cx="294804" cy="184499"/>
              </a:xfrm>
              <a:custGeom>
                <a:avLst/>
                <a:gdLst/>
                <a:ahLst/>
                <a:cxnLst/>
                <a:rect l="l" t="t" r="r" b="b"/>
                <a:pathLst>
                  <a:path w="294804" h="184499" extrusionOk="0">
                    <a:moveTo>
                      <a:pt x="149304" y="29146"/>
                    </a:moveTo>
                    <a:cubicBezTo>
                      <a:pt x="145417" y="29185"/>
                      <a:pt x="141549" y="29508"/>
                      <a:pt x="137710" y="30099"/>
                    </a:cubicBezTo>
                    <a:cubicBezTo>
                      <a:pt x="132578" y="30861"/>
                      <a:pt x="126685" y="31909"/>
                      <a:pt x="120223" y="33242"/>
                    </a:cubicBezTo>
                    <a:cubicBezTo>
                      <a:pt x="113760" y="34576"/>
                      <a:pt x="107108" y="36385"/>
                      <a:pt x="100170" y="38481"/>
                    </a:cubicBezTo>
                    <a:cubicBezTo>
                      <a:pt x="93369" y="40481"/>
                      <a:pt x="86730" y="42996"/>
                      <a:pt x="80307" y="46006"/>
                    </a:cubicBezTo>
                    <a:lnTo>
                      <a:pt x="131152" y="75438"/>
                    </a:lnTo>
                    <a:lnTo>
                      <a:pt x="140656" y="72199"/>
                    </a:lnTo>
                    <a:cubicBezTo>
                      <a:pt x="153581" y="67913"/>
                      <a:pt x="165841" y="64198"/>
                      <a:pt x="177246" y="61246"/>
                    </a:cubicBezTo>
                    <a:cubicBezTo>
                      <a:pt x="187994" y="58321"/>
                      <a:pt x="199009" y="56502"/>
                      <a:pt x="210129" y="55816"/>
                    </a:cubicBezTo>
                    <a:cubicBezTo>
                      <a:pt x="220279" y="55121"/>
                      <a:pt x="230476" y="55797"/>
                      <a:pt x="240446" y="57817"/>
                    </a:cubicBezTo>
                    <a:cubicBezTo>
                      <a:pt x="250491" y="60065"/>
                      <a:pt x="260109" y="63893"/>
                      <a:pt x="268957" y="69151"/>
                    </a:cubicBezTo>
                    <a:cubicBezTo>
                      <a:pt x="277739" y="73542"/>
                      <a:pt x="285256" y="80096"/>
                      <a:pt x="290816" y="88201"/>
                    </a:cubicBezTo>
                    <a:cubicBezTo>
                      <a:pt x="294570" y="94107"/>
                      <a:pt x="295739" y="101308"/>
                      <a:pt x="294047" y="108109"/>
                    </a:cubicBezTo>
                    <a:cubicBezTo>
                      <a:pt x="291909" y="115595"/>
                      <a:pt x="287803" y="122377"/>
                      <a:pt x="282167" y="127730"/>
                    </a:cubicBezTo>
                    <a:cubicBezTo>
                      <a:pt x="275192" y="134760"/>
                      <a:pt x="267408" y="140932"/>
                      <a:pt x="258978" y="146113"/>
                    </a:cubicBezTo>
                    <a:lnTo>
                      <a:pt x="291291" y="165163"/>
                    </a:lnTo>
                    <a:lnTo>
                      <a:pt x="272854" y="175165"/>
                    </a:lnTo>
                    <a:lnTo>
                      <a:pt x="240256" y="156115"/>
                    </a:lnTo>
                    <a:cubicBezTo>
                      <a:pt x="224736" y="163821"/>
                      <a:pt x="208504" y="169974"/>
                      <a:pt x="191786" y="174498"/>
                    </a:cubicBezTo>
                    <a:cubicBezTo>
                      <a:pt x="174299" y="179337"/>
                      <a:pt x="156432" y="182689"/>
                      <a:pt x="138375" y="184499"/>
                    </a:cubicBezTo>
                    <a:lnTo>
                      <a:pt x="121363" y="153924"/>
                    </a:lnTo>
                    <a:cubicBezTo>
                      <a:pt x="126134" y="153800"/>
                      <a:pt x="130896" y="153419"/>
                      <a:pt x="135619" y="152781"/>
                    </a:cubicBezTo>
                    <a:cubicBezTo>
                      <a:pt x="142775" y="151962"/>
                      <a:pt x="149884" y="150752"/>
                      <a:pt x="156908" y="149162"/>
                    </a:cubicBezTo>
                    <a:cubicBezTo>
                      <a:pt x="164701" y="147447"/>
                      <a:pt x="172969" y="145351"/>
                      <a:pt x="181712" y="142780"/>
                    </a:cubicBezTo>
                    <a:cubicBezTo>
                      <a:pt x="190209" y="140227"/>
                      <a:pt x="198496" y="137046"/>
                      <a:pt x="206517" y="133255"/>
                    </a:cubicBezTo>
                    <a:lnTo>
                      <a:pt x="155957" y="104013"/>
                    </a:lnTo>
                    <a:lnTo>
                      <a:pt x="149400" y="106299"/>
                    </a:lnTo>
                    <a:lnTo>
                      <a:pt x="142462" y="108395"/>
                    </a:lnTo>
                    <a:cubicBezTo>
                      <a:pt x="129727" y="112585"/>
                      <a:pt x="118132" y="115919"/>
                      <a:pt x="107488" y="117920"/>
                    </a:cubicBezTo>
                    <a:cubicBezTo>
                      <a:pt x="97722" y="120196"/>
                      <a:pt x="87761" y="121539"/>
                      <a:pt x="77741" y="121920"/>
                    </a:cubicBezTo>
                    <a:cubicBezTo>
                      <a:pt x="68896" y="122234"/>
                      <a:pt x="60048" y="121406"/>
                      <a:pt x="51415" y="119443"/>
                    </a:cubicBezTo>
                    <a:cubicBezTo>
                      <a:pt x="42878" y="117500"/>
                      <a:pt x="34677" y="114290"/>
                      <a:pt x="27086" y="109918"/>
                    </a:cubicBezTo>
                    <a:cubicBezTo>
                      <a:pt x="19112" y="105680"/>
                      <a:pt x="12168" y="99727"/>
                      <a:pt x="6748" y="92488"/>
                    </a:cubicBezTo>
                    <a:cubicBezTo>
                      <a:pt x="2671" y="86792"/>
                      <a:pt x="660" y="79867"/>
                      <a:pt x="1045" y="72866"/>
                    </a:cubicBezTo>
                    <a:cubicBezTo>
                      <a:pt x="1790" y="65599"/>
                      <a:pt x="4704" y="58731"/>
                      <a:pt x="9409" y="53149"/>
                    </a:cubicBezTo>
                    <a:cubicBezTo>
                      <a:pt x="15245" y="45786"/>
                      <a:pt x="22168" y="39367"/>
                      <a:pt x="29937" y="34099"/>
                    </a:cubicBezTo>
                    <a:lnTo>
                      <a:pt x="0" y="16764"/>
                    </a:lnTo>
                    <a:lnTo>
                      <a:pt x="17202" y="6763"/>
                    </a:lnTo>
                    <a:lnTo>
                      <a:pt x="46854" y="23908"/>
                    </a:lnTo>
                    <a:cubicBezTo>
                      <a:pt x="60783" y="17031"/>
                      <a:pt x="75408" y="11668"/>
                      <a:pt x="90476" y="7906"/>
                    </a:cubicBezTo>
                    <a:cubicBezTo>
                      <a:pt x="104808" y="4220"/>
                      <a:pt x="119387" y="1581"/>
                      <a:pt x="134098" y="0"/>
                    </a:cubicBezTo>
                    <a:close/>
                    <a:moveTo>
                      <a:pt x="62725" y="82963"/>
                    </a:moveTo>
                    <a:cubicBezTo>
                      <a:pt x="69375" y="86792"/>
                      <a:pt x="77045" y="88449"/>
                      <a:pt x="84679" y="87725"/>
                    </a:cubicBezTo>
                    <a:cubicBezTo>
                      <a:pt x="95005" y="86563"/>
                      <a:pt x="105172" y="84258"/>
                      <a:pt x="114996" y="80867"/>
                    </a:cubicBezTo>
                    <a:lnTo>
                      <a:pt x="67477" y="53340"/>
                    </a:lnTo>
                    <a:cubicBezTo>
                      <a:pt x="49990" y="64389"/>
                      <a:pt x="48374" y="74295"/>
                      <a:pt x="62725" y="82963"/>
                    </a:cubicBezTo>
                    <a:close/>
                    <a:moveTo>
                      <a:pt x="229516" y="96869"/>
                    </a:moveTo>
                    <a:cubicBezTo>
                      <a:pt x="222256" y="92945"/>
                      <a:pt x="213930" y="91449"/>
                      <a:pt x="205757" y="92583"/>
                    </a:cubicBezTo>
                    <a:cubicBezTo>
                      <a:pt x="194485" y="94088"/>
                      <a:pt x="183357" y="96545"/>
                      <a:pt x="172494" y="99917"/>
                    </a:cubicBezTo>
                    <a:lnTo>
                      <a:pt x="220013" y="127254"/>
                    </a:lnTo>
                    <a:cubicBezTo>
                      <a:pt x="239971" y="114586"/>
                      <a:pt x="243202" y="104394"/>
                      <a:pt x="229516" y="96488"/>
                    </a:cubicBezTo>
                    <a:close/>
                  </a:path>
                </a:pathLst>
              </a:custGeom>
              <a:solidFill>
                <a:srgbClr val="F9CA06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1296" name="Google Shape;1296;p27"/>
            <p:cNvSpPr/>
            <p:nvPr/>
          </p:nvSpPr>
          <p:spPr>
            <a:xfrm>
              <a:off x="3754828" y="4396898"/>
              <a:ext cx="883852" cy="511492"/>
            </a:xfrm>
            <a:custGeom>
              <a:avLst/>
              <a:gdLst/>
              <a:ahLst/>
              <a:cxnLst/>
              <a:rect l="l" t="t" r="r" b="b"/>
              <a:pathLst>
                <a:path w="883852" h="511492" extrusionOk="0">
                  <a:moveTo>
                    <a:pt x="883852" y="255746"/>
                  </a:moveTo>
                  <a:cubicBezTo>
                    <a:pt x="883852" y="396991"/>
                    <a:pt x="685995" y="511493"/>
                    <a:pt x="441926" y="511493"/>
                  </a:cubicBezTo>
                  <a:cubicBezTo>
                    <a:pt x="197857" y="511493"/>
                    <a:pt x="0" y="396991"/>
                    <a:pt x="0" y="255746"/>
                  </a:cubicBezTo>
                  <a:cubicBezTo>
                    <a:pt x="0" y="114501"/>
                    <a:pt x="197857" y="0"/>
                    <a:pt x="441926" y="0"/>
                  </a:cubicBezTo>
                  <a:cubicBezTo>
                    <a:pt x="685995" y="0"/>
                    <a:pt x="883852" y="114501"/>
                    <a:pt x="883852" y="255746"/>
                  </a:cubicBezTo>
                  <a:close/>
                </a:path>
              </a:pathLst>
            </a:custGeom>
            <a:solidFill>
              <a:srgbClr val="D6D8E5">
                <a:alpha val="2980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97" name="Google Shape;1297;p27"/>
            <p:cNvSpPr/>
            <p:nvPr/>
          </p:nvSpPr>
          <p:spPr>
            <a:xfrm>
              <a:off x="4924079" y="3753008"/>
              <a:ext cx="883852" cy="511492"/>
            </a:xfrm>
            <a:custGeom>
              <a:avLst/>
              <a:gdLst/>
              <a:ahLst/>
              <a:cxnLst/>
              <a:rect l="l" t="t" r="r" b="b"/>
              <a:pathLst>
                <a:path w="883852" h="511492" extrusionOk="0">
                  <a:moveTo>
                    <a:pt x="883852" y="255746"/>
                  </a:moveTo>
                  <a:cubicBezTo>
                    <a:pt x="883852" y="396991"/>
                    <a:pt x="685995" y="511493"/>
                    <a:pt x="441926" y="511493"/>
                  </a:cubicBezTo>
                  <a:cubicBezTo>
                    <a:pt x="197857" y="511493"/>
                    <a:pt x="0" y="396991"/>
                    <a:pt x="0" y="255746"/>
                  </a:cubicBezTo>
                  <a:cubicBezTo>
                    <a:pt x="0" y="114501"/>
                    <a:pt x="197857" y="0"/>
                    <a:pt x="441926" y="0"/>
                  </a:cubicBezTo>
                  <a:cubicBezTo>
                    <a:pt x="685995" y="0"/>
                    <a:pt x="883852" y="114501"/>
                    <a:pt x="883852" y="255746"/>
                  </a:cubicBezTo>
                  <a:close/>
                </a:path>
              </a:pathLst>
            </a:custGeom>
            <a:solidFill>
              <a:srgbClr val="D6D8E5">
                <a:alpha val="2980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98" name="Google Shape;1298;p27"/>
            <p:cNvSpPr/>
            <p:nvPr/>
          </p:nvSpPr>
          <p:spPr>
            <a:xfrm>
              <a:off x="3741903" y="3161886"/>
              <a:ext cx="883852" cy="511492"/>
            </a:xfrm>
            <a:custGeom>
              <a:avLst/>
              <a:gdLst/>
              <a:ahLst/>
              <a:cxnLst/>
              <a:rect l="l" t="t" r="r" b="b"/>
              <a:pathLst>
                <a:path w="883852" h="511492" extrusionOk="0">
                  <a:moveTo>
                    <a:pt x="883852" y="255746"/>
                  </a:moveTo>
                  <a:cubicBezTo>
                    <a:pt x="883852" y="396991"/>
                    <a:pt x="685995" y="511493"/>
                    <a:pt x="441926" y="511493"/>
                  </a:cubicBezTo>
                  <a:cubicBezTo>
                    <a:pt x="197857" y="511493"/>
                    <a:pt x="0" y="396991"/>
                    <a:pt x="0" y="255746"/>
                  </a:cubicBezTo>
                  <a:cubicBezTo>
                    <a:pt x="0" y="114501"/>
                    <a:pt x="197857" y="0"/>
                    <a:pt x="441926" y="0"/>
                  </a:cubicBezTo>
                  <a:cubicBezTo>
                    <a:pt x="685995" y="0"/>
                    <a:pt x="883852" y="114501"/>
                    <a:pt x="883852" y="255746"/>
                  </a:cubicBezTo>
                  <a:close/>
                </a:path>
              </a:pathLst>
            </a:custGeom>
            <a:solidFill>
              <a:srgbClr val="D6D8E5">
                <a:alpha val="2980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99" name="Google Shape;1299;p27"/>
            <p:cNvSpPr/>
            <p:nvPr/>
          </p:nvSpPr>
          <p:spPr>
            <a:xfrm>
              <a:off x="2152775" y="4481289"/>
              <a:ext cx="883852" cy="511492"/>
            </a:xfrm>
            <a:custGeom>
              <a:avLst/>
              <a:gdLst/>
              <a:ahLst/>
              <a:cxnLst/>
              <a:rect l="l" t="t" r="r" b="b"/>
              <a:pathLst>
                <a:path w="883852" h="511492" extrusionOk="0">
                  <a:moveTo>
                    <a:pt x="883852" y="255746"/>
                  </a:moveTo>
                  <a:cubicBezTo>
                    <a:pt x="883852" y="396991"/>
                    <a:pt x="685995" y="511492"/>
                    <a:pt x="441926" y="511492"/>
                  </a:cubicBezTo>
                  <a:cubicBezTo>
                    <a:pt x="197857" y="511492"/>
                    <a:pt x="0" y="396991"/>
                    <a:pt x="0" y="255746"/>
                  </a:cubicBezTo>
                  <a:cubicBezTo>
                    <a:pt x="0" y="114501"/>
                    <a:pt x="197857" y="0"/>
                    <a:pt x="441926" y="0"/>
                  </a:cubicBezTo>
                  <a:cubicBezTo>
                    <a:pt x="685995" y="0"/>
                    <a:pt x="883852" y="114501"/>
                    <a:pt x="883852" y="255746"/>
                  </a:cubicBezTo>
                  <a:close/>
                </a:path>
              </a:pathLst>
            </a:custGeom>
            <a:solidFill>
              <a:srgbClr val="D6D8E5">
                <a:alpha val="2980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00" name="Google Shape;1300;p27"/>
            <p:cNvSpPr/>
            <p:nvPr/>
          </p:nvSpPr>
          <p:spPr>
            <a:xfrm>
              <a:off x="5481476" y="4556632"/>
              <a:ext cx="883852" cy="511492"/>
            </a:xfrm>
            <a:custGeom>
              <a:avLst/>
              <a:gdLst/>
              <a:ahLst/>
              <a:cxnLst/>
              <a:rect l="l" t="t" r="r" b="b"/>
              <a:pathLst>
                <a:path w="883852" h="511492" extrusionOk="0">
                  <a:moveTo>
                    <a:pt x="883852" y="255746"/>
                  </a:moveTo>
                  <a:cubicBezTo>
                    <a:pt x="883852" y="396991"/>
                    <a:pt x="685995" y="511493"/>
                    <a:pt x="441926" y="511493"/>
                  </a:cubicBezTo>
                  <a:cubicBezTo>
                    <a:pt x="197857" y="511493"/>
                    <a:pt x="0" y="396991"/>
                    <a:pt x="0" y="255746"/>
                  </a:cubicBezTo>
                  <a:cubicBezTo>
                    <a:pt x="0" y="114501"/>
                    <a:pt x="197857" y="0"/>
                    <a:pt x="441926" y="0"/>
                  </a:cubicBezTo>
                  <a:cubicBezTo>
                    <a:pt x="685995" y="0"/>
                    <a:pt x="883852" y="114501"/>
                    <a:pt x="883852" y="255746"/>
                  </a:cubicBezTo>
                  <a:close/>
                </a:path>
              </a:pathLst>
            </a:custGeom>
            <a:solidFill>
              <a:srgbClr val="D6D8E5">
                <a:alpha val="2980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1301" name="Google Shape;1301;p27"/>
            <p:cNvGrpSpPr/>
            <p:nvPr/>
          </p:nvGrpSpPr>
          <p:grpSpPr>
            <a:xfrm>
              <a:off x="3781914" y="3000342"/>
              <a:ext cx="883852" cy="621125"/>
              <a:chOff x="5591539" y="3742467"/>
              <a:chExt cx="883852" cy="621125"/>
            </a:xfrm>
          </p:grpSpPr>
          <p:sp>
            <p:nvSpPr>
              <p:cNvPr id="1302" name="Google Shape;1302;p27"/>
              <p:cNvSpPr/>
              <p:nvPr/>
            </p:nvSpPr>
            <p:spPr>
              <a:xfrm>
                <a:off x="5591539" y="3852100"/>
                <a:ext cx="883852" cy="511492"/>
              </a:xfrm>
              <a:custGeom>
                <a:avLst/>
                <a:gdLst/>
                <a:ahLst/>
                <a:cxnLst/>
                <a:rect l="l" t="t" r="r" b="b"/>
                <a:pathLst>
                  <a:path w="883852" h="511492" extrusionOk="0">
                    <a:moveTo>
                      <a:pt x="883852" y="255746"/>
                    </a:moveTo>
                    <a:cubicBezTo>
                      <a:pt x="883852" y="396991"/>
                      <a:pt x="685995" y="511492"/>
                      <a:pt x="441926" y="511492"/>
                    </a:cubicBezTo>
                    <a:cubicBezTo>
                      <a:pt x="197857" y="511492"/>
                      <a:pt x="0" y="396991"/>
                      <a:pt x="0" y="255746"/>
                    </a:cubicBezTo>
                    <a:cubicBezTo>
                      <a:pt x="0" y="114501"/>
                      <a:pt x="197857" y="0"/>
                      <a:pt x="441926" y="0"/>
                    </a:cubicBezTo>
                    <a:cubicBezTo>
                      <a:pt x="685995" y="0"/>
                      <a:pt x="883852" y="114501"/>
                      <a:pt x="883852" y="255746"/>
                    </a:cubicBezTo>
                    <a:close/>
                  </a:path>
                </a:pathLst>
              </a:custGeom>
              <a:solidFill>
                <a:srgbClr val="DD990E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303" name="Google Shape;1303;p27"/>
              <p:cNvSpPr/>
              <p:nvPr/>
            </p:nvSpPr>
            <p:spPr>
              <a:xfrm>
                <a:off x="5591633" y="3995166"/>
                <a:ext cx="87339" cy="116490"/>
              </a:xfrm>
              <a:custGeom>
                <a:avLst/>
                <a:gdLst/>
                <a:ahLst/>
                <a:cxnLst/>
                <a:rect l="l" t="t" r="r" b="b"/>
                <a:pathLst>
                  <a:path w="87339" h="116490" extrusionOk="0">
                    <a:moveTo>
                      <a:pt x="0" y="116491"/>
                    </a:moveTo>
                    <a:lnTo>
                      <a:pt x="0" y="0"/>
                    </a:lnTo>
                    <a:lnTo>
                      <a:pt x="87340" y="77914"/>
                    </a:lnTo>
                    <a:lnTo>
                      <a:pt x="0" y="116491"/>
                    </a:lnTo>
                    <a:close/>
                  </a:path>
                </a:pathLst>
              </a:custGeom>
              <a:solidFill>
                <a:srgbClr val="DD990E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304" name="Google Shape;1304;p27"/>
              <p:cNvSpPr/>
              <p:nvPr/>
            </p:nvSpPr>
            <p:spPr>
              <a:xfrm>
                <a:off x="6408864" y="3998214"/>
                <a:ext cx="66526" cy="157067"/>
              </a:xfrm>
              <a:custGeom>
                <a:avLst/>
                <a:gdLst/>
                <a:ahLst/>
                <a:cxnLst/>
                <a:rect l="l" t="t" r="r" b="b"/>
                <a:pathLst>
                  <a:path w="66526" h="157067" extrusionOk="0">
                    <a:moveTo>
                      <a:pt x="66527" y="0"/>
                    </a:moveTo>
                    <a:lnTo>
                      <a:pt x="66527" y="109538"/>
                    </a:lnTo>
                    <a:lnTo>
                      <a:pt x="21859" y="157067"/>
                    </a:lnTo>
                    <a:lnTo>
                      <a:pt x="0" y="31623"/>
                    </a:lnTo>
                    <a:lnTo>
                      <a:pt x="66527" y="0"/>
                    </a:lnTo>
                    <a:close/>
                  </a:path>
                </a:pathLst>
              </a:custGeom>
              <a:solidFill>
                <a:srgbClr val="DD990E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305" name="Google Shape;1305;p27"/>
              <p:cNvSpPr/>
              <p:nvPr/>
            </p:nvSpPr>
            <p:spPr>
              <a:xfrm>
                <a:off x="5591539" y="3742467"/>
                <a:ext cx="883852" cy="511492"/>
              </a:xfrm>
              <a:custGeom>
                <a:avLst/>
                <a:gdLst/>
                <a:ahLst/>
                <a:cxnLst/>
                <a:rect l="l" t="t" r="r" b="b"/>
                <a:pathLst>
                  <a:path w="883852" h="511492" extrusionOk="0">
                    <a:moveTo>
                      <a:pt x="883852" y="255746"/>
                    </a:moveTo>
                    <a:cubicBezTo>
                      <a:pt x="883852" y="396991"/>
                      <a:pt x="685995" y="511493"/>
                      <a:pt x="441926" y="511493"/>
                    </a:cubicBezTo>
                    <a:cubicBezTo>
                      <a:pt x="197857" y="511493"/>
                      <a:pt x="0" y="396991"/>
                      <a:pt x="0" y="255746"/>
                    </a:cubicBezTo>
                    <a:cubicBezTo>
                      <a:pt x="0" y="114501"/>
                      <a:pt x="197857" y="0"/>
                      <a:pt x="441926" y="0"/>
                    </a:cubicBezTo>
                    <a:cubicBezTo>
                      <a:pt x="685995" y="0"/>
                      <a:pt x="883852" y="114501"/>
                      <a:pt x="883852" y="255746"/>
                    </a:cubicBezTo>
                    <a:close/>
                  </a:path>
                </a:pathLst>
              </a:custGeom>
              <a:solidFill>
                <a:srgbClr val="F9CB07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306" name="Google Shape;1306;p27"/>
              <p:cNvSpPr/>
              <p:nvPr/>
            </p:nvSpPr>
            <p:spPr>
              <a:xfrm>
                <a:off x="5717159" y="3812071"/>
                <a:ext cx="632686" cy="366117"/>
              </a:xfrm>
              <a:custGeom>
                <a:avLst/>
                <a:gdLst/>
                <a:ahLst/>
                <a:cxnLst/>
                <a:rect l="l" t="t" r="r" b="b"/>
                <a:pathLst>
                  <a:path w="632686" h="366117" extrusionOk="0">
                    <a:moveTo>
                      <a:pt x="632116" y="194048"/>
                    </a:moveTo>
                    <a:cubicBezTo>
                      <a:pt x="627555" y="237101"/>
                      <a:pt x="596952" y="279773"/>
                      <a:pt x="540025" y="312539"/>
                    </a:cubicBezTo>
                    <a:cubicBezTo>
                      <a:pt x="416476" y="383977"/>
                      <a:pt x="216136" y="383977"/>
                      <a:pt x="92587" y="312539"/>
                    </a:cubicBezTo>
                    <a:cubicBezTo>
                      <a:pt x="35564" y="279583"/>
                      <a:pt x="4962" y="237101"/>
                      <a:pt x="590" y="194048"/>
                    </a:cubicBezTo>
                    <a:cubicBezTo>
                      <a:pt x="-4732" y="143661"/>
                      <a:pt x="25965" y="92131"/>
                      <a:pt x="92587" y="53650"/>
                    </a:cubicBezTo>
                    <a:cubicBezTo>
                      <a:pt x="216136" y="-17883"/>
                      <a:pt x="416476" y="-17883"/>
                      <a:pt x="540025" y="53650"/>
                    </a:cubicBezTo>
                    <a:cubicBezTo>
                      <a:pt x="606646" y="92131"/>
                      <a:pt x="637344" y="143661"/>
                      <a:pt x="632116" y="194048"/>
                    </a:cubicBezTo>
                    <a:close/>
                  </a:path>
                </a:pathLst>
              </a:custGeom>
              <a:solidFill>
                <a:srgbClr val="CC8B09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307" name="Google Shape;1307;p27"/>
              <p:cNvSpPr/>
              <p:nvPr/>
            </p:nvSpPr>
            <p:spPr>
              <a:xfrm>
                <a:off x="5717749" y="3833979"/>
                <a:ext cx="631526" cy="344209"/>
              </a:xfrm>
              <a:custGeom>
                <a:avLst/>
                <a:gdLst/>
                <a:ahLst/>
                <a:cxnLst/>
                <a:rect l="l" t="t" r="r" b="b"/>
                <a:pathLst>
                  <a:path w="631526" h="344209" extrusionOk="0">
                    <a:moveTo>
                      <a:pt x="631527" y="172140"/>
                    </a:moveTo>
                    <a:cubicBezTo>
                      <a:pt x="626965" y="215193"/>
                      <a:pt x="596363" y="257865"/>
                      <a:pt x="539435" y="290631"/>
                    </a:cubicBezTo>
                    <a:cubicBezTo>
                      <a:pt x="415886" y="362069"/>
                      <a:pt x="215546" y="362069"/>
                      <a:pt x="91997" y="290631"/>
                    </a:cubicBezTo>
                    <a:cubicBezTo>
                      <a:pt x="34974" y="257675"/>
                      <a:pt x="4372" y="215193"/>
                      <a:pt x="0" y="172140"/>
                    </a:cubicBezTo>
                    <a:cubicBezTo>
                      <a:pt x="4372" y="129088"/>
                      <a:pt x="35069" y="86415"/>
                      <a:pt x="91997" y="53649"/>
                    </a:cubicBezTo>
                    <a:cubicBezTo>
                      <a:pt x="215546" y="-17883"/>
                      <a:pt x="415886" y="-17883"/>
                      <a:pt x="539435" y="53649"/>
                    </a:cubicBezTo>
                    <a:cubicBezTo>
                      <a:pt x="596363" y="86701"/>
                      <a:pt x="626965" y="129088"/>
                      <a:pt x="631527" y="172140"/>
                    </a:cubicBezTo>
                    <a:close/>
                  </a:path>
                </a:pathLst>
              </a:custGeom>
              <a:solidFill>
                <a:srgbClr val="E8A30A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308" name="Google Shape;1308;p27"/>
              <p:cNvSpPr/>
              <p:nvPr/>
            </p:nvSpPr>
            <p:spPr>
              <a:xfrm>
                <a:off x="5879313" y="3916870"/>
                <a:ext cx="294875" cy="185070"/>
              </a:xfrm>
              <a:custGeom>
                <a:avLst/>
                <a:gdLst/>
                <a:ahLst/>
                <a:cxnLst/>
                <a:rect l="l" t="t" r="r" b="b"/>
                <a:pathLst>
                  <a:path w="294875" h="185070" extrusionOk="0">
                    <a:moveTo>
                      <a:pt x="149495" y="29337"/>
                    </a:moveTo>
                    <a:cubicBezTo>
                      <a:pt x="145608" y="29328"/>
                      <a:pt x="141730" y="29642"/>
                      <a:pt x="137900" y="30289"/>
                    </a:cubicBezTo>
                    <a:cubicBezTo>
                      <a:pt x="132673" y="31052"/>
                      <a:pt x="126876" y="32099"/>
                      <a:pt x="120413" y="33433"/>
                    </a:cubicBezTo>
                    <a:cubicBezTo>
                      <a:pt x="113950" y="34766"/>
                      <a:pt x="107298" y="36576"/>
                      <a:pt x="100265" y="38576"/>
                    </a:cubicBezTo>
                    <a:cubicBezTo>
                      <a:pt x="93517" y="40672"/>
                      <a:pt x="86912" y="43215"/>
                      <a:pt x="80497" y="46196"/>
                    </a:cubicBezTo>
                    <a:lnTo>
                      <a:pt x="131247" y="75629"/>
                    </a:lnTo>
                    <a:lnTo>
                      <a:pt x="140751" y="72390"/>
                    </a:lnTo>
                    <a:cubicBezTo>
                      <a:pt x="153676" y="68104"/>
                      <a:pt x="165841" y="64389"/>
                      <a:pt x="177341" y="61436"/>
                    </a:cubicBezTo>
                    <a:cubicBezTo>
                      <a:pt x="188099" y="58522"/>
                      <a:pt x="199114" y="56674"/>
                      <a:pt x="210224" y="55912"/>
                    </a:cubicBezTo>
                    <a:cubicBezTo>
                      <a:pt x="220374" y="55302"/>
                      <a:pt x="230571" y="56007"/>
                      <a:pt x="240541" y="58007"/>
                    </a:cubicBezTo>
                    <a:cubicBezTo>
                      <a:pt x="250586" y="60227"/>
                      <a:pt x="260214" y="64056"/>
                      <a:pt x="269052" y="69342"/>
                    </a:cubicBezTo>
                    <a:cubicBezTo>
                      <a:pt x="277853" y="73705"/>
                      <a:pt x="285380" y="80267"/>
                      <a:pt x="290911" y="88392"/>
                    </a:cubicBezTo>
                    <a:cubicBezTo>
                      <a:pt x="294627" y="94317"/>
                      <a:pt x="295796" y="101498"/>
                      <a:pt x="294142" y="108299"/>
                    </a:cubicBezTo>
                    <a:cubicBezTo>
                      <a:pt x="291985" y="115776"/>
                      <a:pt x="287889" y="122549"/>
                      <a:pt x="282262" y="127921"/>
                    </a:cubicBezTo>
                    <a:cubicBezTo>
                      <a:pt x="275420" y="134998"/>
                      <a:pt x="267760" y="141227"/>
                      <a:pt x="259453" y="146495"/>
                    </a:cubicBezTo>
                    <a:lnTo>
                      <a:pt x="291766" y="165545"/>
                    </a:lnTo>
                    <a:lnTo>
                      <a:pt x="274089" y="175736"/>
                    </a:lnTo>
                    <a:lnTo>
                      <a:pt x="241491" y="156686"/>
                    </a:lnTo>
                    <a:cubicBezTo>
                      <a:pt x="225972" y="164392"/>
                      <a:pt x="209739" y="170545"/>
                      <a:pt x="193022" y="175070"/>
                    </a:cubicBezTo>
                    <a:cubicBezTo>
                      <a:pt x="175535" y="179908"/>
                      <a:pt x="157668" y="183252"/>
                      <a:pt x="139611" y="185071"/>
                    </a:cubicBezTo>
                    <a:lnTo>
                      <a:pt x="122599" y="154496"/>
                    </a:lnTo>
                    <a:cubicBezTo>
                      <a:pt x="127332" y="154372"/>
                      <a:pt x="132065" y="153991"/>
                      <a:pt x="136759" y="153353"/>
                    </a:cubicBezTo>
                    <a:cubicBezTo>
                      <a:pt x="143127" y="152590"/>
                      <a:pt x="150255" y="151447"/>
                      <a:pt x="158143" y="149733"/>
                    </a:cubicBezTo>
                    <a:cubicBezTo>
                      <a:pt x="166031" y="148019"/>
                      <a:pt x="174204" y="145923"/>
                      <a:pt x="182948" y="143351"/>
                    </a:cubicBezTo>
                    <a:cubicBezTo>
                      <a:pt x="191435" y="140779"/>
                      <a:pt x="199722" y="137598"/>
                      <a:pt x="207753" y="133826"/>
                    </a:cubicBezTo>
                    <a:lnTo>
                      <a:pt x="157193" y="104585"/>
                    </a:lnTo>
                    <a:lnTo>
                      <a:pt x="150635" y="106871"/>
                    </a:lnTo>
                    <a:lnTo>
                      <a:pt x="143697" y="108966"/>
                    </a:lnTo>
                    <a:cubicBezTo>
                      <a:pt x="130962" y="113157"/>
                      <a:pt x="119368" y="116491"/>
                      <a:pt x="108723" y="118491"/>
                    </a:cubicBezTo>
                    <a:cubicBezTo>
                      <a:pt x="98953" y="120767"/>
                      <a:pt x="88993" y="122101"/>
                      <a:pt x="78976" y="122491"/>
                    </a:cubicBezTo>
                    <a:cubicBezTo>
                      <a:pt x="70128" y="122758"/>
                      <a:pt x="61290" y="121929"/>
                      <a:pt x="52651" y="120015"/>
                    </a:cubicBezTo>
                    <a:cubicBezTo>
                      <a:pt x="44117" y="118043"/>
                      <a:pt x="35924" y="114833"/>
                      <a:pt x="28321" y="110490"/>
                    </a:cubicBezTo>
                    <a:cubicBezTo>
                      <a:pt x="19958" y="106137"/>
                      <a:pt x="12707" y="99908"/>
                      <a:pt x="7128" y="92297"/>
                    </a:cubicBezTo>
                    <a:cubicBezTo>
                      <a:pt x="3070" y="86592"/>
                      <a:pt x="1055" y="79677"/>
                      <a:pt x="1426" y="72676"/>
                    </a:cubicBezTo>
                    <a:cubicBezTo>
                      <a:pt x="2167" y="65380"/>
                      <a:pt x="5085" y="58474"/>
                      <a:pt x="9789" y="52864"/>
                    </a:cubicBezTo>
                    <a:cubicBezTo>
                      <a:pt x="15596" y="45482"/>
                      <a:pt x="22524" y="39053"/>
                      <a:pt x="30317" y="33814"/>
                    </a:cubicBezTo>
                    <a:lnTo>
                      <a:pt x="0" y="16954"/>
                    </a:lnTo>
                    <a:lnTo>
                      <a:pt x="17582" y="6763"/>
                    </a:lnTo>
                    <a:lnTo>
                      <a:pt x="47329" y="23908"/>
                    </a:lnTo>
                    <a:cubicBezTo>
                      <a:pt x="61214" y="17002"/>
                      <a:pt x="75812" y="11639"/>
                      <a:pt x="90856" y="7906"/>
                    </a:cubicBezTo>
                    <a:cubicBezTo>
                      <a:pt x="105188" y="4239"/>
                      <a:pt x="119767" y="1591"/>
                      <a:pt x="134479" y="0"/>
                    </a:cubicBezTo>
                    <a:close/>
                    <a:moveTo>
                      <a:pt x="63105" y="82772"/>
                    </a:moveTo>
                    <a:cubicBezTo>
                      <a:pt x="69786" y="86601"/>
                      <a:pt x="77494" y="88259"/>
                      <a:pt x="85154" y="87535"/>
                    </a:cubicBezTo>
                    <a:cubicBezTo>
                      <a:pt x="95475" y="86325"/>
                      <a:pt x="105635" y="84029"/>
                      <a:pt x="115471" y="80677"/>
                    </a:cubicBezTo>
                    <a:lnTo>
                      <a:pt x="67952" y="53149"/>
                    </a:lnTo>
                    <a:cubicBezTo>
                      <a:pt x="50370" y="64579"/>
                      <a:pt x="48849" y="74104"/>
                      <a:pt x="63105" y="82772"/>
                    </a:cubicBezTo>
                    <a:close/>
                    <a:moveTo>
                      <a:pt x="229992" y="96679"/>
                    </a:moveTo>
                    <a:cubicBezTo>
                      <a:pt x="222750" y="92697"/>
                      <a:pt x="214405" y="91192"/>
                      <a:pt x="206232" y="92393"/>
                    </a:cubicBezTo>
                    <a:cubicBezTo>
                      <a:pt x="194961" y="93897"/>
                      <a:pt x="183832" y="96355"/>
                      <a:pt x="172969" y="99727"/>
                    </a:cubicBezTo>
                    <a:lnTo>
                      <a:pt x="220488" y="127063"/>
                    </a:lnTo>
                    <a:cubicBezTo>
                      <a:pt x="240446" y="114776"/>
                      <a:pt x="243677" y="104585"/>
                      <a:pt x="229992" y="96679"/>
                    </a:cubicBezTo>
                    <a:close/>
                  </a:path>
                </a:pathLst>
              </a:custGeom>
              <a:solidFill>
                <a:srgbClr val="CC8B09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309" name="Google Shape;1309;p27"/>
              <p:cNvSpPr/>
              <p:nvPr/>
            </p:nvSpPr>
            <p:spPr>
              <a:xfrm>
                <a:off x="6001532" y="4053935"/>
                <a:ext cx="19007" cy="25527"/>
              </a:xfrm>
              <a:custGeom>
                <a:avLst/>
                <a:gdLst/>
                <a:ahLst/>
                <a:cxnLst/>
                <a:rect l="l" t="t" r="r" b="b"/>
                <a:pathLst>
                  <a:path w="19007" h="25527" extrusionOk="0">
                    <a:moveTo>
                      <a:pt x="0" y="17241"/>
                    </a:moveTo>
                    <a:cubicBezTo>
                      <a:pt x="475" y="16002"/>
                      <a:pt x="0" y="0"/>
                      <a:pt x="0" y="0"/>
                    </a:cubicBezTo>
                    <a:lnTo>
                      <a:pt x="19008" y="12573"/>
                    </a:lnTo>
                    <a:lnTo>
                      <a:pt x="10549" y="25527"/>
                    </a:lnTo>
                    <a:close/>
                  </a:path>
                </a:pathLst>
              </a:custGeom>
              <a:solidFill>
                <a:srgbClr val="CC8B09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310" name="Google Shape;1310;p27"/>
              <p:cNvSpPr/>
              <p:nvPr/>
            </p:nvSpPr>
            <p:spPr>
              <a:xfrm>
                <a:off x="6128693" y="4064889"/>
                <a:ext cx="42006" cy="19716"/>
              </a:xfrm>
              <a:custGeom>
                <a:avLst/>
                <a:gdLst/>
                <a:ahLst/>
                <a:cxnLst/>
                <a:rect l="l" t="t" r="r" b="b"/>
                <a:pathLst>
                  <a:path w="42006" h="19716" extrusionOk="0">
                    <a:moveTo>
                      <a:pt x="42007" y="17145"/>
                    </a:moveTo>
                    <a:lnTo>
                      <a:pt x="42007" y="0"/>
                    </a:lnTo>
                    <a:lnTo>
                      <a:pt x="0" y="3143"/>
                    </a:lnTo>
                    <a:lnTo>
                      <a:pt x="24045" y="19717"/>
                    </a:lnTo>
                    <a:lnTo>
                      <a:pt x="42007" y="17145"/>
                    </a:lnTo>
                    <a:close/>
                  </a:path>
                </a:pathLst>
              </a:custGeom>
              <a:solidFill>
                <a:srgbClr val="CC8B09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311" name="Google Shape;1311;p27"/>
              <p:cNvSpPr/>
              <p:nvPr/>
            </p:nvSpPr>
            <p:spPr>
              <a:xfrm>
                <a:off x="6142758" y="4001642"/>
                <a:ext cx="31457" cy="17335"/>
              </a:xfrm>
              <a:custGeom>
                <a:avLst/>
                <a:gdLst/>
                <a:ahLst/>
                <a:cxnLst/>
                <a:rect l="l" t="t" r="r" b="b"/>
                <a:pathLst>
                  <a:path w="31457" h="17335" extrusionOk="0">
                    <a:moveTo>
                      <a:pt x="31458" y="17336"/>
                    </a:moveTo>
                    <a:lnTo>
                      <a:pt x="31458" y="0"/>
                    </a:lnTo>
                    <a:lnTo>
                      <a:pt x="0" y="11430"/>
                    </a:lnTo>
                    <a:lnTo>
                      <a:pt x="31458" y="17336"/>
                    </a:lnTo>
                    <a:close/>
                  </a:path>
                </a:pathLst>
              </a:custGeom>
              <a:solidFill>
                <a:srgbClr val="CC8B09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312" name="Google Shape;1312;p27"/>
              <p:cNvSpPr/>
              <p:nvPr/>
            </p:nvSpPr>
            <p:spPr>
              <a:xfrm>
                <a:off x="6043729" y="4008024"/>
                <a:ext cx="47328" cy="33146"/>
              </a:xfrm>
              <a:custGeom>
                <a:avLst/>
                <a:gdLst/>
                <a:ahLst/>
                <a:cxnLst/>
                <a:rect l="l" t="t" r="r" b="b"/>
                <a:pathLst>
                  <a:path w="47328" h="33146" extrusionOk="0">
                    <a:moveTo>
                      <a:pt x="0" y="10096"/>
                    </a:moveTo>
                    <a:lnTo>
                      <a:pt x="10454" y="0"/>
                    </a:lnTo>
                    <a:lnTo>
                      <a:pt x="47329" y="25622"/>
                    </a:lnTo>
                    <a:lnTo>
                      <a:pt x="45048" y="33147"/>
                    </a:lnTo>
                    <a:cubicBezTo>
                      <a:pt x="45048" y="33147"/>
                      <a:pt x="17487" y="21431"/>
                      <a:pt x="16537" y="20764"/>
                    </a:cubicBezTo>
                    <a:close/>
                  </a:path>
                </a:pathLst>
              </a:custGeom>
              <a:solidFill>
                <a:srgbClr val="CC8B09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313" name="Google Shape;1313;p27"/>
              <p:cNvSpPr/>
              <p:nvPr/>
            </p:nvSpPr>
            <p:spPr>
              <a:xfrm>
                <a:off x="5947360" y="3952875"/>
                <a:ext cx="58923" cy="38957"/>
              </a:xfrm>
              <a:custGeom>
                <a:avLst/>
                <a:gdLst/>
                <a:ahLst/>
                <a:cxnLst/>
                <a:rect l="l" t="t" r="r" b="b"/>
                <a:pathLst>
                  <a:path w="58923" h="38957" extrusionOk="0">
                    <a:moveTo>
                      <a:pt x="0" y="11049"/>
                    </a:moveTo>
                    <a:lnTo>
                      <a:pt x="48944" y="38957"/>
                    </a:lnTo>
                    <a:lnTo>
                      <a:pt x="58923" y="31623"/>
                    </a:lnTo>
                    <a:cubicBezTo>
                      <a:pt x="58923" y="31623"/>
                      <a:pt x="52841" y="24574"/>
                      <a:pt x="52366" y="23908"/>
                    </a:cubicBezTo>
                    <a:cubicBezTo>
                      <a:pt x="47966" y="18840"/>
                      <a:pt x="42805" y="14507"/>
                      <a:pt x="37065" y="11049"/>
                    </a:cubicBezTo>
                    <a:cubicBezTo>
                      <a:pt x="33453" y="10382"/>
                      <a:pt x="10169" y="0"/>
                      <a:pt x="10169" y="0"/>
                    </a:cubicBezTo>
                    <a:close/>
                  </a:path>
                </a:pathLst>
              </a:custGeom>
              <a:solidFill>
                <a:srgbClr val="CC8B09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314" name="Google Shape;1314;p27"/>
              <p:cNvSpPr/>
              <p:nvPr/>
            </p:nvSpPr>
            <p:spPr>
              <a:xfrm>
                <a:off x="6001532" y="3921728"/>
                <a:ext cx="27275" cy="24479"/>
              </a:xfrm>
              <a:custGeom>
                <a:avLst/>
                <a:gdLst/>
                <a:ahLst/>
                <a:cxnLst/>
                <a:rect l="l" t="t" r="r" b="b"/>
                <a:pathLst>
                  <a:path w="27275" h="24479" extrusionOk="0">
                    <a:moveTo>
                      <a:pt x="27276" y="24479"/>
                    </a:moveTo>
                    <a:lnTo>
                      <a:pt x="27276" y="7334"/>
                    </a:lnTo>
                    <a:lnTo>
                      <a:pt x="4752" y="0"/>
                    </a:lnTo>
                    <a:lnTo>
                      <a:pt x="0" y="13430"/>
                    </a:lnTo>
                    <a:lnTo>
                      <a:pt x="1140" y="19621"/>
                    </a:lnTo>
                    <a:lnTo>
                      <a:pt x="27276" y="24479"/>
                    </a:lnTo>
                    <a:close/>
                  </a:path>
                </a:pathLst>
              </a:custGeom>
              <a:solidFill>
                <a:srgbClr val="CC8B09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315" name="Google Shape;1315;p27"/>
              <p:cNvSpPr/>
              <p:nvPr/>
            </p:nvSpPr>
            <p:spPr>
              <a:xfrm>
                <a:off x="5879313" y="3916680"/>
                <a:ext cx="26040" cy="19430"/>
              </a:xfrm>
              <a:custGeom>
                <a:avLst/>
                <a:gdLst/>
                <a:ahLst/>
                <a:cxnLst/>
                <a:rect l="l" t="t" r="r" b="b"/>
                <a:pathLst>
                  <a:path w="26040" h="19430" extrusionOk="0">
                    <a:moveTo>
                      <a:pt x="0" y="17145"/>
                    </a:moveTo>
                    <a:lnTo>
                      <a:pt x="0" y="0"/>
                    </a:lnTo>
                    <a:lnTo>
                      <a:pt x="26040" y="2762"/>
                    </a:lnTo>
                    <a:lnTo>
                      <a:pt x="17677" y="19431"/>
                    </a:lnTo>
                    <a:lnTo>
                      <a:pt x="0" y="17145"/>
                    </a:lnTo>
                    <a:close/>
                  </a:path>
                </a:pathLst>
              </a:custGeom>
              <a:solidFill>
                <a:srgbClr val="CC8B09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316" name="Google Shape;1316;p27"/>
              <p:cNvSpPr/>
              <p:nvPr/>
            </p:nvSpPr>
            <p:spPr>
              <a:xfrm>
                <a:off x="5880264" y="3974210"/>
                <a:ext cx="30412" cy="30289"/>
              </a:xfrm>
              <a:custGeom>
                <a:avLst/>
                <a:gdLst/>
                <a:ahLst/>
                <a:cxnLst/>
                <a:rect l="l" t="t" r="r" b="b"/>
                <a:pathLst>
                  <a:path w="30412" h="30289" extrusionOk="0">
                    <a:moveTo>
                      <a:pt x="0" y="17907"/>
                    </a:moveTo>
                    <a:lnTo>
                      <a:pt x="0" y="0"/>
                    </a:lnTo>
                    <a:lnTo>
                      <a:pt x="30412" y="0"/>
                    </a:lnTo>
                    <a:lnTo>
                      <a:pt x="23094" y="16002"/>
                    </a:lnTo>
                    <a:lnTo>
                      <a:pt x="10074" y="30290"/>
                    </a:lnTo>
                    <a:close/>
                  </a:path>
                </a:pathLst>
              </a:custGeom>
              <a:solidFill>
                <a:srgbClr val="CC8B09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317" name="Google Shape;1317;p27"/>
              <p:cNvSpPr/>
              <p:nvPr/>
            </p:nvSpPr>
            <p:spPr>
              <a:xfrm>
                <a:off x="5879313" y="3898868"/>
                <a:ext cx="294881" cy="185547"/>
              </a:xfrm>
              <a:custGeom>
                <a:avLst/>
                <a:gdLst/>
                <a:ahLst/>
                <a:cxnLst/>
                <a:rect l="l" t="t" r="r" b="b"/>
                <a:pathLst>
                  <a:path w="294881" h="185547" extrusionOk="0">
                    <a:moveTo>
                      <a:pt x="149495" y="30194"/>
                    </a:moveTo>
                    <a:cubicBezTo>
                      <a:pt x="145608" y="30185"/>
                      <a:pt x="141730" y="30499"/>
                      <a:pt x="137900" y="31147"/>
                    </a:cubicBezTo>
                    <a:cubicBezTo>
                      <a:pt x="132673" y="31909"/>
                      <a:pt x="126876" y="32957"/>
                      <a:pt x="120413" y="34290"/>
                    </a:cubicBezTo>
                    <a:cubicBezTo>
                      <a:pt x="113950" y="35624"/>
                      <a:pt x="107298" y="37338"/>
                      <a:pt x="100265" y="39434"/>
                    </a:cubicBezTo>
                    <a:cubicBezTo>
                      <a:pt x="93498" y="41481"/>
                      <a:pt x="86893" y="44034"/>
                      <a:pt x="80497" y="47054"/>
                    </a:cubicBezTo>
                    <a:lnTo>
                      <a:pt x="131247" y="76391"/>
                    </a:lnTo>
                    <a:lnTo>
                      <a:pt x="140751" y="73152"/>
                    </a:lnTo>
                    <a:cubicBezTo>
                      <a:pt x="153676" y="68866"/>
                      <a:pt x="165841" y="65246"/>
                      <a:pt x="177341" y="62198"/>
                    </a:cubicBezTo>
                    <a:cubicBezTo>
                      <a:pt x="188108" y="59360"/>
                      <a:pt x="199114" y="57541"/>
                      <a:pt x="210224" y="56769"/>
                    </a:cubicBezTo>
                    <a:cubicBezTo>
                      <a:pt x="220374" y="56160"/>
                      <a:pt x="230571" y="56864"/>
                      <a:pt x="240541" y="58865"/>
                    </a:cubicBezTo>
                    <a:cubicBezTo>
                      <a:pt x="250586" y="61055"/>
                      <a:pt x="260214" y="64846"/>
                      <a:pt x="269052" y="70104"/>
                    </a:cubicBezTo>
                    <a:cubicBezTo>
                      <a:pt x="277824" y="74505"/>
                      <a:pt x="285351" y="81058"/>
                      <a:pt x="290911" y="89154"/>
                    </a:cubicBezTo>
                    <a:cubicBezTo>
                      <a:pt x="294636" y="95079"/>
                      <a:pt x="295805" y="102261"/>
                      <a:pt x="294142" y="109061"/>
                    </a:cubicBezTo>
                    <a:cubicBezTo>
                      <a:pt x="291985" y="116539"/>
                      <a:pt x="287889" y="123311"/>
                      <a:pt x="282262" y="128683"/>
                    </a:cubicBezTo>
                    <a:cubicBezTo>
                      <a:pt x="275287" y="135684"/>
                      <a:pt x="267503" y="141827"/>
                      <a:pt x="259073" y="146971"/>
                    </a:cubicBezTo>
                    <a:lnTo>
                      <a:pt x="291386" y="166021"/>
                    </a:lnTo>
                    <a:lnTo>
                      <a:pt x="273709" y="176213"/>
                    </a:lnTo>
                    <a:lnTo>
                      <a:pt x="241111" y="157163"/>
                    </a:lnTo>
                    <a:cubicBezTo>
                      <a:pt x="225591" y="164830"/>
                      <a:pt x="209359" y="170955"/>
                      <a:pt x="192642" y="175451"/>
                    </a:cubicBezTo>
                    <a:cubicBezTo>
                      <a:pt x="175164" y="180365"/>
                      <a:pt x="157297" y="183737"/>
                      <a:pt x="139231" y="185547"/>
                    </a:cubicBezTo>
                    <a:lnTo>
                      <a:pt x="122219" y="154877"/>
                    </a:lnTo>
                    <a:cubicBezTo>
                      <a:pt x="126952" y="154800"/>
                      <a:pt x="131684" y="154448"/>
                      <a:pt x="136379" y="153829"/>
                    </a:cubicBezTo>
                    <a:cubicBezTo>
                      <a:pt x="142718" y="153067"/>
                      <a:pt x="149846" y="151829"/>
                      <a:pt x="157763" y="150114"/>
                    </a:cubicBezTo>
                    <a:cubicBezTo>
                      <a:pt x="165556" y="148495"/>
                      <a:pt x="173824" y="146304"/>
                      <a:pt x="182568" y="143828"/>
                    </a:cubicBezTo>
                    <a:cubicBezTo>
                      <a:pt x="191055" y="141256"/>
                      <a:pt x="199342" y="138074"/>
                      <a:pt x="207373" y="134303"/>
                    </a:cubicBezTo>
                    <a:lnTo>
                      <a:pt x="156812" y="105061"/>
                    </a:lnTo>
                    <a:cubicBezTo>
                      <a:pt x="154722" y="105918"/>
                      <a:pt x="152441" y="106680"/>
                      <a:pt x="150255" y="107442"/>
                    </a:cubicBezTo>
                    <a:lnTo>
                      <a:pt x="143317" y="109538"/>
                    </a:lnTo>
                    <a:cubicBezTo>
                      <a:pt x="130582" y="113729"/>
                      <a:pt x="118987" y="116967"/>
                      <a:pt x="108343" y="119063"/>
                    </a:cubicBezTo>
                    <a:cubicBezTo>
                      <a:pt x="98573" y="121339"/>
                      <a:pt x="88613" y="122673"/>
                      <a:pt x="78596" y="123063"/>
                    </a:cubicBezTo>
                    <a:cubicBezTo>
                      <a:pt x="69748" y="123425"/>
                      <a:pt x="60891" y="122587"/>
                      <a:pt x="52271" y="120587"/>
                    </a:cubicBezTo>
                    <a:cubicBezTo>
                      <a:pt x="43727" y="118663"/>
                      <a:pt x="35525" y="115453"/>
                      <a:pt x="27941" y="111062"/>
                    </a:cubicBezTo>
                    <a:cubicBezTo>
                      <a:pt x="19597" y="106671"/>
                      <a:pt x="12355" y="100451"/>
                      <a:pt x="6748" y="92869"/>
                    </a:cubicBezTo>
                    <a:cubicBezTo>
                      <a:pt x="2690" y="87163"/>
                      <a:pt x="675" y="80248"/>
                      <a:pt x="1045" y="73247"/>
                    </a:cubicBezTo>
                    <a:cubicBezTo>
                      <a:pt x="1768" y="65951"/>
                      <a:pt x="4685" y="59036"/>
                      <a:pt x="9409" y="53435"/>
                    </a:cubicBezTo>
                    <a:cubicBezTo>
                      <a:pt x="15216" y="46054"/>
                      <a:pt x="22144" y="39624"/>
                      <a:pt x="29937" y="34385"/>
                    </a:cubicBezTo>
                    <a:lnTo>
                      <a:pt x="0" y="17050"/>
                    </a:lnTo>
                    <a:lnTo>
                      <a:pt x="17582" y="6858"/>
                    </a:lnTo>
                    <a:lnTo>
                      <a:pt x="47329" y="24003"/>
                    </a:lnTo>
                    <a:cubicBezTo>
                      <a:pt x="61214" y="17069"/>
                      <a:pt x="75802" y="11668"/>
                      <a:pt x="90856" y="7906"/>
                    </a:cubicBezTo>
                    <a:cubicBezTo>
                      <a:pt x="105197" y="4286"/>
                      <a:pt x="119776" y="1639"/>
                      <a:pt x="134479" y="0"/>
                    </a:cubicBezTo>
                    <a:close/>
                    <a:moveTo>
                      <a:pt x="63105" y="83534"/>
                    </a:moveTo>
                    <a:cubicBezTo>
                      <a:pt x="69777" y="87402"/>
                      <a:pt x="77484" y="89068"/>
                      <a:pt x="85154" y="88297"/>
                    </a:cubicBezTo>
                    <a:cubicBezTo>
                      <a:pt x="95466" y="87125"/>
                      <a:pt x="105635" y="84858"/>
                      <a:pt x="115471" y="81534"/>
                    </a:cubicBezTo>
                    <a:lnTo>
                      <a:pt x="67952" y="54007"/>
                    </a:lnTo>
                    <a:cubicBezTo>
                      <a:pt x="50370" y="65437"/>
                      <a:pt x="48849" y="75248"/>
                      <a:pt x="63105" y="83534"/>
                    </a:cubicBezTo>
                    <a:close/>
                    <a:moveTo>
                      <a:pt x="229992" y="97536"/>
                    </a:moveTo>
                    <a:cubicBezTo>
                      <a:pt x="222750" y="93555"/>
                      <a:pt x="214405" y="92050"/>
                      <a:pt x="206232" y="93250"/>
                    </a:cubicBezTo>
                    <a:cubicBezTo>
                      <a:pt x="194951" y="94707"/>
                      <a:pt x="183822" y="97165"/>
                      <a:pt x="172969" y="100584"/>
                    </a:cubicBezTo>
                    <a:lnTo>
                      <a:pt x="220488" y="127921"/>
                    </a:lnTo>
                    <a:cubicBezTo>
                      <a:pt x="240512" y="115538"/>
                      <a:pt x="243677" y="105413"/>
                      <a:pt x="229992" y="97536"/>
                    </a:cubicBezTo>
                    <a:close/>
                  </a:path>
                </a:pathLst>
              </a:custGeom>
              <a:solidFill>
                <a:srgbClr val="F9CA06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1318" name="Google Shape;1318;p27"/>
            <p:cNvGrpSpPr/>
            <p:nvPr/>
          </p:nvGrpSpPr>
          <p:grpSpPr>
            <a:xfrm>
              <a:off x="3781914" y="2856896"/>
              <a:ext cx="883852" cy="621029"/>
              <a:chOff x="5591539" y="3599021"/>
              <a:chExt cx="883852" cy="621029"/>
            </a:xfrm>
          </p:grpSpPr>
          <p:sp>
            <p:nvSpPr>
              <p:cNvPr id="1319" name="Google Shape;1319;p27"/>
              <p:cNvSpPr/>
              <p:nvPr/>
            </p:nvSpPr>
            <p:spPr>
              <a:xfrm>
                <a:off x="5591539" y="3708558"/>
                <a:ext cx="883852" cy="511492"/>
              </a:xfrm>
              <a:custGeom>
                <a:avLst/>
                <a:gdLst/>
                <a:ahLst/>
                <a:cxnLst/>
                <a:rect l="l" t="t" r="r" b="b"/>
                <a:pathLst>
                  <a:path w="883852" h="511492" extrusionOk="0">
                    <a:moveTo>
                      <a:pt x="883852" y="255746"/>
                    </a:moveTo>
                    <a:cubicBezTo>
                      <a:pt x="883852" y="396991"/>
                      <a:pt x="685995" y="511493"/>
                      <a:pt x="441926" y="511493"/>
                    </a:cubicBezTo>
                    <a:cubicBezTo>
                      <a:pt x="197857" y="511493"/>
                      <a:pt x="0" y="396991"/>
                      <a:pt x="0" y="255746"/>
                    </a:cubicBezTo>
                    <a:cubicBezTo>
                      <a:pt x="0" y="114502"/>
                      <a:pt x="197857" y="0"/>
                      <a:pt x="441926" y="0"/>
                    </a:cubicBezTo>
                    <a:cubicBezTo>
                      <a:pt x="685995" y="0"/>
                      <a:pt x="883852" y="114502"/>
                      <a:pt x="883852" y="255746"/>
                    </a:cubicBezTo>
                    <a:close/>
                  </a:path>
                </a:pathLst>
              </a:custGeom>
              <a:solidFill>
                <a:srgbClr val="DD990E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320" name="Google Shape;1320;p27"/>
              <p:cNvSpPr/>
              <p:nvPr/>
            </p:nvSpPr>
            <p:spPr>
              <a:xfrm>
                <a:off x="5591633" y="3851719"/>
                <a:ext cx="87339" cy="116490"/>
              </a:xfrm>
              <a:custGeom>
                <a:avLst/>
                <a:gdLst/>
                <a:ahLst/>
                <a:cxnLst/>
                <a:rect l="l" t="t" r="r" b="b"/>
                <a:pathLst>
                  <a:path w="87339" h="116490" extrusionOk="0">
                    <a:moveTo>
                      <a:pt x="0" y="116491"/>
                    </a:moveTo>
                    <a:lnTo>
                      <a:pt x="0" y="0"/>
                    </a:lnTo>
                    <a:lnTo>
                      <a:pt x="87340" y="77914"/>
                    </a:lnTo>
                    <a:lnTo>
                      <a:pt x="0" y="116491"/>
                    </a:lnTo>
                    <a:close/>
                  </a:path>
                </a:pathLst>
              </a:custGeom>
              <a:solidFill>
                <a:srgbClr val="DD990E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321" name="Google Shape;1321;p27"/>
              <p:cNvSpPr/>
              <p:nvPr/>
            </p:nvSpPr>
            <p:spPr>
              <a:xfrm>
                <a:off x="6408864" y="3854767"/>
                <a:ext cx="66526" cy="157067"/>
              </a:xfrm>
              <a:custGeom>
                <a:avLst/>
                <a:gdLst/>
                <a:ahLst/>
                <a:cxnLst/>
                <a:rect l="l" t="t" r="r" b="b"/>
                <a:pathLst>
                  <a:path w="66526" h="157067" extrusionOk="0">
                    <a:moveTo>
                      <a:pt x="66527" y="0"/>
                    </a:moveTo>
                    <a:lnTo>
                      <a:pt x="66527" y="109538"/>
                    </a:lnTo>
                    <a:lnTo>
                      <a:pt x="21859" y="157067"/>
                    </a:lnTo>
                    <a:lnTo>
                      <a:pt x="0" y="31623"/>
                    </a:lnTo>
                    <a:lnTo>
                      <a:pt x="66527" y="0"/>
                    </a:lnTo>
                    <a:close/>
                  </a:path>
                </a:pathLst>
              </a:custGeom>
              <a:solidFill>
                <a:srgbClr val="DD990E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322" name="Google Shape;1322;p27"/>
              <p:cNvSpPr/>
              <p:nvPr/>
            </p:nvSpPr>
            <p:spPr>
              <a:xfrm>
                <a:off x="5591539" y="3599021"/>
                <a:ext cx="883852" cy="511492"/>
              </a:xfrm>
              <a:custGeom>
                <a:avLst/>
                <a:gdLst/>
                <a:ahLst/>
                <a:cxnLst/>
                <a:rect l="l" t="t" r="r" b="b"/>
                <a:pathLst>
                  <a:path w="883852" h="511492" extrusionOk="0">
                    <a:moveTo>
                      <a:pt x="883852" y="255746"/>
                    </a:moveTo>
                    <a:cubicBezTo>
                      <a:pt x="883852" y="396991"/>
                      <a:pt x="685995" y="511493"/>
                      <a:pt x="441926" y="511493"/>
                    </a:cubicBezTo>
                    <a:cubicBezTo>
                      <a:pt x="197857" y="511493"/>
                      <a:pt x="0" y="396991"/>
                      <a:pt x="0" y="255746"/>
                    </a:cubicBezTo>
                    <a:cubicBezTo>
                      <a:pt x="0" y="114502"/>
                      <a:pt x="197857" y="0"/>
                      <a:pt x="441926" y="0"/>
                    </a:cubicBezTo>
                    <a:cubicBezTo>
                      <a:pt x="685995" y="0"/>
                      <a:pt x="883852" y="114502"/>
                      <a:pt x="883852" y="255746"/>
                    </a:cubicBezTo>
                    <a:close/>
                  </a:path>
                </a:pathLst>
              </a:custGeom>
              <a:solidFill>
                <a:srgbClr val="F9CB07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323" name="Google Shape;1323;p27"/>
              <p:cNvSpPr/>
              <p:nvPr/>
            </p:nvSpPr>
            <p:spPr>
              <a:xfrm>
                <a:off x="5717159" y="3668625"/>
                <a:ext cx="632686" cy="366117"/>
              </a:xfrm>
              <a:custGeom>
                <a:avLst/>
                <a:gdLst/>
                <a:ahLst/>
                <a:cxnLst/>
                <a:rect l="l" t="t" r="r" b="b"/>
                <a:pathLst>
                  <a:path w="632686" h="366117" extrusionOk="0">
                    <a:moveTo>
                      <a:pt x="632116" y="194048"/>
                    </a:moveTo>
                    <a:cubicBezTo>
                      <a:pt x="627555" y="237101"/>
                      <a:pt x="596952" y="279773"/>
                      <a:pt x="540025" y="312539"/>
                    </a:cubicBezTo>
                    <a:cubicBezTo>
                      <a:pt x="416476" y="383977"/>
                      <a:pt x="216136" y="383977"/>
                      <a:pt x="92587" y="312539"/>
                    </a:cubicBezTo>
                    <a:cubicBezTo>
                      <a:pt x="35564" y="279583"/>
                      <a:pt x="4962" y="237101"/>
                      <a:pt x="590" y="194048"/>
                    </a:cubicBezTo>
                    <a:cubicBezTo>
                      <a:pt x="-4732" y="143661"/>
                      <a:pt x="25965" y="92130"/>
                      <a:pt x="92587" y="53650"/>
                    </a:cubicBezTo>
                    <a:cubicBezTo>
                      <a:pt x="216136" y="-17883"/>
                      <a:pt x="416476" y="-17883"/>
                      <a:pt x="540025" y="53650"/>
                    </a:cubicBezTo>
                    <a:cubicBezTo>
                      <a:pt x="606646" y="92130"/>
                      <a:pt x="637344" y="143661"/>
                      <a:pt x="632116" y="194048"/>
                    </a:cubicBezTo>
                    <a:close/>
                  </a:path>
                </a:pathLst>
              </a:custGeom>
              <a:solidFill>
                <a:srgbClr val="CC8B09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324" name="Google Shape;1324;p27"/>
              <p:cNvSpPr/>
              <p:nvPr/>
            </p:nvSpPr>
            <p:spPr>
              <a:xfrm>
                <a:off x="5717749" y="3690532"/>
                <a:ext cx="631526" cy="344209"/>
              </a:xfrm>
              <a:custGeom>
                <a:avLst/>
                <a:gdLst/>
                <a:ahLst/>
                <a:cxnLst/>
                <a:rect l="l" t="t" r="r" b="b"/>
                <a:pathLst>
                  <a:path w="631526" h="344209" extrusionOk="0">
                    <a:moveTo>
                      <a:pt x="631527" y="172141"/>
                    </a:moveTo>
                    <a:cubicBezTo>
                      <a:pt x="626965" y="215194"/>
                      <a:pt x="596363" y="257866"/>
                      <a:pt x="539435" y="290632"/>
                    </a:cubicBezTo>
                    <a:cubicBezTo>
                      <a:pt x="415886" y="362069"/>
                      <a:pt x="215546" y="362069"/>
                      <a:pt x="91997" y="290632"/>
                    </a:cubicBezTo>
                    <a:cubicBezTo>
                      <a:pt x="34974" y="257675"/>
                      <a:pt x="4372" y="215194"/>
                      <a:pt x="0" y="172141"/>
                    </a:cubicBezTo>
                    <a:cubicBezTo>
                      <a:pt x="4372" y="129088"/>
                      <a:pt x="35069" y="86416"/>
                      <a:pt x="91997" y="53650"/>
                    </a:cubicBezTo>
                    <a:cubicBezTo>
                      <a:pt x="215546" y="-17883"/>
                      <a:pt x="415886" y="-17883"/>
                      <a:pt x="539435" y="53650"/>
                    </a:cubicBezTo>
                    <a:cubicBezTo>
                      <a:pt x="596363" y="86701"/>
                      <a:pt x="626965" y="128992"/>
                      <a:pt x="631527" y="172141"/>
                    </a:cubicBezTo>
                    <a:close/>
                  </a:path>
                </a:pathLst>
              </a:custGeom>
              <a:solidFill>
                <a:srgbClr val="E8A30A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325" name="Google Shape;1325;p27"/>
              <p:cNvSpPr/>
              <p:nvPr/>
            </p:nvSpPr>
            <p:spPr>
              <a:xfrm>
                <a:off x="5879313" y="3772757"/>
                <a:ext cx="294875" cy="185547"/>
              </a:xfrm>
              <a:custGeom>
                <a:avLst/>
                <a:gdLst/>
                <a:ahLst/>
                <a:cxnLst/>
                <a:rect l="l" t="t" r="r" b="b"/>
                <a:pathLst>
                  <a:path w="294875" h="185547" extrusionOk="0">
                    <a:moveTo>
                      <a:pt x="149495" y="30004"/>
                    </a:moveTo>
                    <a:cubicBezTo>
                      <a:pt x="145608" y="29994"/>
                      <a:pt x="141730" y="30309"/>
                      <a:pt x="137900" y="30956"/>
                    </a:cubicBezTo>
                    <a:cubicBezTo>
                      <a:pt x="132673" y="31718"/>
                      <a:pt x="126876" y="32766"/>
                      <a:pt x="120413" y="34100"/>
                    </a:cubicBezTo>
                    <a:cubicBezTo>
                      <a:pt x="113950" y="35433"/>
                      <a:pt x="107298" y="37243"/>
                      <a:pt x="100265" y="39243"/>
                    </a:cubicBezTo>
                    <a:cubicBezTo>
                      <a:pt x="93498" y="41291"/>
                      <a:pt x="86893" y="43844"/>
                      <a:pt x="80497" y="46863"/>
                    </a:cubicBezTo>
                    <a:lnTo>
                      <a:pt x="131247" y="76295"/>
                    </a:lnTo>
                    <a:lnTo>
                      <a:pt x="140751" y="73057"/>
                    </a:lnTo>
                    <a:cubicBezTo>
                      <a:pt x="153676" y="68675"/>
                      <a:pt x="165841" y="65056"/>
                      <a:pt x="177341" y="62103"/>
                    </a:cubicBezTo>
                    <a:cubicBezTo>
                      <a:pt x="188099" y="59188"/>
                      <a:pt x="199114" y="57340"/>
                      <a:pt x="210224" y="56579"/>
                    </a:cubicBezTo>
                    <a:cubicBezTo>
                      <a:pt x="220374" y="55969"/>
                      <a:pt x="230571" y="56674"/>
                      <a:pt x="240541" y="58674"/>
                    </a:cubicBezTo>
                    <a:cubicBezTo>
                      <a:pt x="250586" y="60893"/>
                      <a:pt x="260214" y="64723"/>
                      <a:pt x="269052" y="70009"/>
                    </a:cubicBezTo>
                    <a:cubicBezTo>
                      <a:pt x="277853" y="74371"/>
                      <a:pt x="285380" y="80924"/>
                      <a:pt x="290911" y="89059"/>
                    </a:cubicBezTo>
                    <a:cubicBezTo>
                      <a:pt x="294627" y="94983"/>
                      <a:pt x="295796" y="102165"/>
                      <a:pt x="294142" y="108966"/>
                    </a:cubicBezTo>
                    <a:cubicBezTo>
                      <a:pt x="291985" y="116443"/>
                      <a:pt x="287889" y="123215"/>
                      <a:pt x="282262" y="128588"/>
                    </a:cubicBezTo>
                    <a:cubicBezTo>
                      <a:pt x="275287" y="135617"/>
                      <a:pt x="267503" y="141789"/>
                      <a:pt x="259073" y="146971"/>
                    </a:cubicBezTo>
                    <a:lnTo>
                      <a:pt x="291386" y="166021"/>
                    </a:lnTo>
                    <a:lnTo>
                      <a:pt x="273709" y="176213"/>
                    </a:lnTo>
                    <a:lnTo>
                      <a:pt x="241111" y="157163"/>
                    </a:lnTo>
                    <a:cubicBezTo>
                      <a:pt x="225572" y="164821"/>
                      <a:pt x="209349" y="170983"/>
                      <a:pt x="192642" y="175546"/>
                    </a:cubicBezTo>
                    <a:cubicBezTo>
                      <a:pt x="175155" y="180385"/>
                      <a:pt x="157288" y="183728"/>
                      <a:pt x="139231" y="185547"/>
                    </a:cubicBezTo>
                    <a:lnTo>
                      <a:pt x="122219" y="154972"/>
                    </a:lnTo>
                    <a:cubicBezTo>
                      <a:pt x="126952" y="154848"/>
                      <a:pt x="131684" y="154467"/>
                      <a:pt x="136379" y="153829"/>
                    </a:cubicBezTo>
                    <a:cubicBezTo>
                      <a:pt x="142747" y="153067"/>
                      <a:pt x="149875" y="151924"/>
                      <a:pt x="157763" y="150209"/>
                    </a:cubicBezTo>
                    <a:cubicBezTo>
                      <a:pt x="165651" y="148495"/>
                      <a:pt x="173824" y="146399"/>
                      <a:pt x="182568" y="143828"/>
                    </a:cubicBezTo>
                    <a:cubicBezTo>
                      <a:pt x="191055" y="141256"/>
                      <a:pt x="199342" y="138074"/>
                      <a:pt x="207373" y="134303"/>
                    </a:cubicBezTo>
                    <a:lnTo>
                      <a:pt x="156812" y="105061"/>
                    </a:lnTo>
                    <a:lnTo>
                      <a:pt x="150255" y="107347"/>
                    </a:lnTo>
                    <a:lnTo>
                      <a:pt x="143317" y="109442"/>
                    </a:lnTo>
                    <a:cubicBezTo>
                      <a:pt x="130582" y="113633"/>
                      <a:pt x="118987" y="116967"/>
                      <a:pt x="108343" y="118967"/>
                    </a:cubicBezTo>
                    <a:cubicBezTo>
                      <a:pt x="98573" y="121244"/>
                      <a:pt x="88613" y="122577"/>
                      <a:pt x="78596" y="122968"/>
                    </a:cubicBezTo>
                    <a:cubicBezTo>
                      <a:pt x="69748" y="123235"/>
                      <a:pt x="60910" y="122406"/>
                      <a:pt x="52271" y="120491"/>
                    </a:cubicBezTo>
                    <a:cubicBezTo>
                      <a:pt x="43736" y="118520"/>
                      <a:pt x="35544" y="115310"/>
                      <a:pt x="27941" y="110966"/>
                    </a:cubicBezTo>
                    <a:cubicBezTo>
                      <a:pt x="19578" y="106613"/>
                      <a:pt x="12326" y="100384"/>
                      <a:pt x="6748" y="92773"/>
                    </a:cubicBezTo>
                    <a:cubicBezTo>
                      <a:pt x="2690" y="87068"/>
                      <a:pt x="675" y="80153"/>
                      <a:pt x="1045" y="73152"/>
                    </a:cubicBezTo>
                    <a:cubicBezTo>
                      <a:pt x="1787" y="65856"/>
                      <a:pt x="4704" y="58950"/>
                      <a:pt x="9409" y="53340"/>
                    </a:cubicBezTo>
                    <a:cubicBezTo>
                      <a:pt x="15216" y="45958"/>
                      <a:pt x="22144" y="39529"/>
                      <a:pt x="29937" y="34290"/>
                    </a:cubicBezTo>
                    <a:lnTo>
                      <a:pt x="0" y="16954"/>
                    </a:lnTo>
                    <a:lnTo>
                      <a:pt x="17582" y="6763"/>
                    </a:lnTo>
                    <a:lnTo>
                      <a:pt x="47329" y="23908"/>
                    </a:lnTo>
                    <a:cubicBezTo>
                      <a:pt x="61214" y="17002"/>
                      <a:pt x="75812" y="11640"/>
                      <a:pt x="90856" y="7906"/>
                    </a:cubicBezTo>
                    <a:cubicBezTo>
                      <a:pt x="105188" y="4239"/>
                      <a:pt x="119767" y="1591"/>
                      <a:pt x="134479" y="0"/>
                    </a:cubicBezTo>
                    <a:close/>
                    <a:moveTo>
                      <a:pt x="63105" y="83439"/>
                    </a:moveTo>
                    <a:cubicBezTo>
                      <a:pt x="69786" y="87278"/>
                      <a:pt x="77494" y="88916"/>
                      <a:pt x="85154" y="88106"/>
                    </a:cubicBezTo>
                    <a:cubicBezTo>
                      <a:pt x="95475" y="86982"/>
                      <a:pt x="105644" y="84715"/>
                      <a:pt x="115471" y="81344"/>
                    </a:cubicBezTo>
                    <a:lnTo>
                      <a:pt x="67952" y="53816"/>
                    </a:lnTo>
                    <a:cubicBezTo>
                      <a:pt x="50370" y="65246"/>
                      <a:pt x="48849" y="75343"/>
                      <a:pt x="63105" y="83439"/>
                    </a:cubicBezTo>
                    <a:close/>
                    <a:moveTo>
                      <a:pt x="229992" y="97346"/>
                    </a:moveTo>
                    <a:cubicBezTo>
                      <a:pt x="222750" y="93364"/>
                      <a:pt x="214405" y="91859"/>
                      <a:pt x="206232" y="93059"/>
                    </a:cubicBezTo>
                    <a:cubicBezTo>
                      <a:pt x="194951" y="94517"/>
                      <a:pt x="183822" y="96974"/>
                      <a:pt x="172969" y="100394"/>
                    </a:cubicBezTo>
                    <a:lnTo>
                      <a:pt x="220488" y="127730"/>
                    </a:lnTo>
                    <a:cubicBezTo>
                      <a:pt x="240446" y="115443"/>
                      <a:pt x="243677" y="105251"/>
                      <a:pt x="229992" y="97346"/>
                    </a:cubicBezTo>
                    <a:close/>
                  </a:path>
                </a:pathLst>
              </a:custGeom>
              <a:solidFill>
                <a:srgbClr val="CC8B09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326" name="Google Shape;1326;p27"/>
              <p:cNvSpPr/>
              <p:nvPr/>
            </p:nvSpPr>
            <p:spPr>
              <a:xfrm>
                <a:off x="6001532" y="3910488"/>
                <a:ext cx="19007" cy="25527"/>
              </a:xfrm>
              <a:custGeom>
                <a:avLst/>
                <a:gdLst/>
                <a:ahLst/>
                <a:cxnLst/>
                <a:rect l="l" t="t" r="r" b="b"/>
                <a:pathLst>
                  <a:path w="19007" h="25527" extrusionOk="0">
                    <a:moveTo>
                      <a:pt x="0" y="17240"/>
                    </a:moveTo>
                    <a:cubicBezTo>
                      <a:pt x="475" y="16002"/>
                      <a:pt x="0" y="0"/>
                      <a:pt x="0" y="0"/>
                    </a:cubicBezTo>
                    <a:lnTo>
                      <a:pt x="19008" y="12573"/>
                    </a:lnTo>
                    <a:lnTo>
                      <a:pt x="10549" y="25527"/>
                    </a:lnTo>
                    <a:close/>
                  </a:path>
                </a:pathLst>
              </a:custGeom>
              <a:solidFill>
                <a:srgbClr val="CC8B09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327" name="Google Shape;1327;p27"/>
              <p:cNvSpPr/>
              <p:nvPr/>
            </p:nvSpPr>
            <p:spPr>
              <a:xfrm>
                <a:off x="6128693" y="3921442"/>
                <a:ext cx="42006" cy="19716"/>
              </a:xfrm>
              <a:custGeom>
                <a:avLst/>
                <a:gdLst/>
                <a:ahLst/>
                <a:cxnLst/>
                <a:rect l="l" t="t" r="r" b="b"/>
                <a:pathLst>
                  <a:path w="42006" h="19716" extrusionOk="0">
                    <a:moveTo>
                      <a:pt x="42007" y="17145"/>
                    </a:moveTo>
                    <a:lnTo>
                      <a:pt x="42007" y="0"/>
                    </a:lnTo>
                    <a:lnTo>
                      <a:pt x="0" y="3143"/>
                    </a:lnTo>
                    <a:lnTo>
                      <a:pt x="24045" y="19717"/>
                    </a:lnTo>
                    <a:lnTo>
                      <a:pt x="42007" y="17145"/>
                    </a:lnTo>
                    <a:close/>
                  </a:path>
                </a:pathLst>
              </a:custGeom>
              <a:solidFill>
                <a:srgbClr val="CC8B09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328" name="Google Shape;1328;p27"/>
              <p:cNvSpPr/>
              <p:nvPr/>
            </p:nvSpPr>
            <p:spPr>
              <a:xfrm>
                <a:off x="6142758" y="3858196"/>
                <a:ext cx="31457" cy="17335"/>
              </a:xfrm>
              <a:custGeom>
                <a:avLst/>
                <a:gdLst/>
                <a:ahLst/>
                <a:cxnLst/>
                <a:rect l="l" t="t" r="r" b="b"/>
                <a:pathLst>
                  <a:path w="31457" h="17335" extrusionOk="0">
                    <a:moveTo>
                      <a:pt x="31458" y="17336"/>
                    </a:moveTo>
                    <a:lnTo>
                      <a:pt x="31458" y="0"/>
                    </a:lnTo>
                    <a:lnTo>
                      <a:pt x="0" y="11430"/>
                    </a:lnTo>
                    <a:lnTo>
                      <a:pt x="31458" y="17336"/>
                    </a:lnTo>
                    <a:close/>
                  </a:path>
                </a:pathLst>
              </a:custGeom>
              <a:solidFill>
                <a:srgbClr val="CC8B09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329" name="Google Shape;1329;p27"/>
              <p:cNvSpPr/>
              <p:nvPr/>
            </p:nvSpPr>
            <p:spPr>
              <a:xfrm>
                <a:off x="6043729" y="3865054"/>
                <a:ext cx="47328" cy="33147"/>
              </a:xfrm>
              <a:custGeom>
                <a:avLst/>
                <a:gdLst/>
                <a:ahLst/>
                <a:cxnLst/>
                <a:rect l="l" t="t" r="r" b="b"/>
                <a:pathLst>
                  <a:path w="47328" h="33147" extrusionOk="0">
                    <a:moveTo>
                      <a:pt x="0" y="9525"/>
                    </a:moveTo>
                    <a:lnTo>
                      <a:pt x="10454" y="0"/>
                    </a:lnTo>
                    <a:lnTo>
                      <a:pt x="47329" y="25527"/>
                    </a:lnTo>
                    <a:lnTo>
                      <a:pt x="45048" y="33147"/>
                    </a:lnTo>
                    <a:cubicBezTo>
                      <a:pt x="45048" y="33147"/>
                      <a:pt x="17487" y="21431"/>
                      <a:pt x="16537" y="20764"/>
                    </a:cubicBezTo>
                    <a:close/>
                  </a:path>
                </a:pathLst>
              </a:custGeom>
              <a:solidFill>
                <a:srgbClr val="CC8B09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330" name="Google Shape;1330;p27"/>
              <p:cNvSpPr/>
              <p:nvPr/>
            </p:nvSpPr>
            <p:spPr>
              <a:xfrm>
                <a:off x="5947360" y="3809142"/>
                <a:ext cx="58828" cy="38957"/>
              </a:xfrm>
              <a:custGeom>
                <a:avLst/>
                <a:gdLst/>
                <a:ahLst/>
                <a:cxnLst/>
                <a:rect l="l" t="t" r="r" b="b"/>
                <a:pathLst>
                  <a:path w="58828" h="38957" extrusionOk="0">
                    <a:moveTo>
                      <a:pt x="0" y="11335"/>
                    </a:moveTo>
                    <a:lnTo>
                      <a:pt x="48849" y="38957"/>
                    </a:lnTo>
                    <a:lnTo>
                      <a:pt x="58828" y="31623"/>
                    </a:lnTo>
                    <a:cubicBezTo>
                      <a:pt x="58828" y="31623"/>
                      <a:pt x="52746" y="24574"/>
                      <a:pt x="52271" y="23908"/>
                    </a:cubicBezTo>
                    <a:cubicBezTo>
                      <a:pt x="47871" y="18840"/>
                      <a:pt x="42710" y="14507"/>
                      <a:pt x="36970" y="11049"/>
                    </a:cubicBezTo>
                    <a:cubicBezTo>
                      <a:pt x="33358" y="10382"/>
                      <a:pt x="10074" y="0"/>
                      <a:pt x="10074" y="0"/>
                    </a:cubicBezTo>
                    <a:close/>
                  </a:path>
                </a:pathLst>
              </a:custGeom>
              <a:solidFill>
                <a:srgbClr val="CC8B09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331" name="Google Shape;1331;p27"/>
              <p:cNvSpPr/>
              <p:nvPr/>
            </p:nvSpPr>
            <p:spPr>
              <a:xfrm>
                <a:off x="6001532" y="3778281"/>
                <a:ext cx="27275" cy="24479"/>
              </a:xfrm>
              <a:custGeom>
                <a:avLst/>
                <a:gdLst/>
                <a:ahLst/>
                <a:cxnLst/>
                <a:rect l="l" t="t" r="r" b="b"/>
                <a:pathLst>
                  <a:path w="27275" h="24479" extrusionOk="0">
                    <a:moveTo>
                      <a:pt x="27276" y="24479"/>
                    </a:moveTo>
                    <a:lnTo>
                      <a:pt x="27276" y="7334"/>
                    </a:lnTo>
                    <a:lnTo>
                      <a:pt x="4752" y="0"/>
                    </a:lnTo>
                    <a:lnTo>
                      <a:pt x="0" y="13430"/>
                    </a:lnTo>
                    <a:lnTo>
                      <a:pt x="1140" y="19621"/>
                    </a:lnTo>
                    <a:lnTo>
                      <a:pt x="27276" y="24479"/>
                    </a:lnTo>
                    <a:close/>
                  </a:path>
                </a:pathLst>
              </a:custGeom>
              <a:solidFill>
                <a:srgbClr val="CC8B09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332" name="Google Shape;1332;p27"/>
              <p:cNvSpPr/>
              <p:nvPr/>
            </p:nvSpPr>
            <p:spPr>
              <a:xfrm>
                <a:off x="5879313" y="3773233"/>
                <a:ext cx="26040" cy="19430"/>
              </a:xfrm>
              <a:custGeom>
                <a:avLst/>
                <a:gdLst/>
                <a:ahLst/>
                <a:cxnLst/>
                <a:rect l="l" t="t" r="r" b="b"/>
                <a:pathLst>
                  <a:path w="26040" h="19430" extrusionOk="0">
                    <a:moveTo>
                      <a:pt x="0" y="17145"/>
                    </a:moveTo>
                    <a:lnTo>
                      <a:pt x="0" y="0"/>
                    </a:lnTo>
                    <a:lnTo>
                      <a:pt x="26040" y="2762"/>
                    </a:lnTo>
                    <a:lnTo>
                      <a:pt x="17677" y="19431"/>
                    </a:lnTo>
                    <a:lnTo>
                      <a:pt x="0" y="17145"/>
                    </a:lnTo>
                    <a:close/>
                  </a:path>
                </a:pathLst>
              </a:custGeom>
              <a:solidFill>
                <a:srgbClr val="CC8B09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333" name="Google Shape;1333;p27"/>
              <p:cNvSpPr/>
              <p:nvPr/>
            </p:nvSpPr>
            <p:spPr>
              <a:xfrm>
                <a:off x="5880264" y="3830764"/>
                <a:ext cx="30412" cy="30289"/>
              </a:xfrm>
              <a:custGeom>
                <a:avLst/>
                <a:gdLst/>
                <a:ahLst/>
                <a:cxnLst/>
                <a:rect l="l" t="t" r="r" b="b"/>
                <a:pathLst>
                  <a:path w="30412" h="30289" extrusionOk="0">
                    <a:moveTo>
                      <a:pt x="0" y="17907"/>
                    </a:moveTo>
                    <a:lnTo>
                      <a:pt x="0" y="0"/>
                    </a:lnTo>
                    <a:lnTo>
                      <a:pt x="30412" y="0"/>
                    </a:lnTo>
                    <a:lnTo>
                      <a:pt x="23094" y="16002"/>
                    </a:lnTo>
                    <a:lnTo>
                      <a:pt x="10074" y="30289"/>
                    </a:lnTo>
                    <a:close/>
                  </a:path>
                </a:pathLst>
              </a:custGeom>
              <a:solidFill>
                <a:srgbClr val="CC8B09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334" name="Google Shape;1334;p27"/>
              <p:cNvSpPr/>
              <p:nvPr/>
            </p:nvSpPr>
            <p:spPr>
              <a:xfrm>
                <a:off x="5879313" y="3755421"/>
                <a:ext cx="294881" cy="185547"/>
              </a:xfrm>
              <a:custGeom>
                <a:avLst/>
                <a:gdLst/>
                <a:ahLst/>
                <a:cxnLst/>
                <a:rect l="l" t="t" r="r" b="b"/>
                <a:pathLst>
                  <a:path w="294881" h="185547" extrusionOk="0">
                    <a:moveTo>
                      <a:pt x="149495" y="30194"/>
                    </a:moveTo>
                    <a:cubicBezTo>
                      <a:pt x="145608" y="30185"/>
                      <a:pt x="141730" y="30499"/>
                      <a:pt x="137900" y="31147"/>
                    </a:cubicBezTo>
                    <a:cubicBezTo>
                      <a:pt x="132673" y="31909"/>
                      <a:pt x="126876" y="32861"/>
                      <a:pt x="120413" y="34290"/>
                    </a:cubicBezTo>
                    <a:cubicBezTo>
                      <a:pt x="113950" y="35719"/>
                      <a:pt x="107298" y="37338"/>
                      <a:pt x="100265" y="39434"/>
                    </a:cubicBezTo>
                    <a:cubicBezTo>
                      <a:pt x="93498" y="41481"/>
                      <a:pt x="86893" y="44034"/>
                      <a:pt x="80497" y="47054"/>
                    </a:cubicBezTo>
                    <a:lnTo>
                      <a:pt x="131247" y="76391"/>
                    </a:lnTo>
                    <a:lnTo>
                      <a:pt x="140751" y="73152"/>
                    </a:lnTo>
                    <a:cubicBezTo>
                      <a:pt x="153676" y="68866"/>
                      <a:pt x="165841" y="65246"/>
                      <a:pt x="177341" y="62198"/>
                    </a:cubicBezTo>
                    <a:cubicBezTo>
                      <a:pt x="188108" y="59360"/>
                      <a:pt x="199114" y="57541"/>
                      <a:pt x="210224" y="56769"/>
                    </a:cubicBezTo>
                    <a:cubicBezTo>
                      <a:pt x="220374" y="56159"/>
                      <a:pt x="230571" y="56864"/>
                      <a:pt x="240541" y="58865"/>
                    </a:cubicBezTo>
                    <a:cubicBezTo>
                      <a:pt x="250586" y="61055"/>
                      <a:pt x="260214" y="64846"/>
                      <a:pt x="269052" y="70104"/>
                    </a:cubicBezTo>
                    <a:cubicBezTo>
                      <a:pt x="277824" y="74505"/>
                      <a:pt x="285351" y="81058"/>
                      <a:pt x="290911" y="89154"/>
                    </a:cubicBezTo>
                    <a:cubicBezTo>
                      <a:pt x="294636" y="95079"/>
                      <a:pt x="295805" y="102261"/>
                      <a:pt x="294142" y="109061"/>
                    </a:cubicBezTo>
                    <a:cubicBezTo>
                      <a:pt x="291985" y="116539"/>
                      <a:pt x="287889" y="123311"/>
                      <a:pt x="282262" y="128683"/>
                    </a:cubicBezTo>
                    <a:cubicBezTo>
                      <a:pt x="275287" y="135684"/>
                      <a:pt x="267503" y="141827"/>
                      <a:pt x="259073" y="146971"/>
                    </a:cubicBezTo>
                    <a:lnTo>
                      <a:pt x="291386" y="166021"/>
                    </a:lnTo>
                    <a:lnTo>
                      <a:pt x="273709" y="176213"/>
                    </a:lnTo>
                    <a:lnTo>
                      <a:pt x="241111" y="157163"/>
                    </a:lnTo>
                    <a:cubicBezTo>
                      <a:pt x="225591" y="164830"/>
                      <a:pt x="209359" y="170955"/>
                      <a:pt x="192642" y="175451"/>
                    </a:cubicBezTo>
                    <a:cubicBezTo>
                      <a:pt x="175155" y="180318"/>
                      <a:pt x="157288" y="183690"/>
                      <a:pt x="139231" y="185547"/>
                    </a:cubicBezTo>
                    <a:lnTo>
                      <a:pt x="122219" y="154877"/>
                    </a:lnTo>
                    <a:cubicBezTo>
                      <a:pt x="126952" y="154800"/>
                      <a:pt x="131684" y="154448"/>
                      <a:pt x="136379" y="153829"/>
                    </a:cubicBezTo>
                    <a:cubicBezTo>
                      <a:pt x="142718" y="153067"/>
                      <a:pt x="149846" y="151829"/>
                      <a:pt x="157763" y="150114"/>
                    </a:cubicBezTo>
                    <a:cubicBezTo>
                      <a:pt x="165556" y="148495"/>
                      <a:pt x="173824" y="146304"/>
                      <a:pt x="182568" y="143828"/>
                    </a:cubicBezTo>
                    <a:cubicBezTo>
                      <a:pt x="191055" y="141256"/>
                      <a:pt x="199342" y="138074"/>
                      <a:pt x="207373" y="134303"/>
                    </a:cubicBezTo>
                    <a:lnTo>
                      <a:pt x="156812" y="105061"/>
                    </a:lnTo>
                    <a:cubicBezTo>
                      <a:pt x="154722" y="105918"/>
                      <a:pt x="152441" y="106680"/>
                      <a:pt x="150255" y="107347"/>
                    </a:cubicBezTo>
                    <a:lnTo>
                      <a:pt x="143317" y="109538"/>
                    </a:lnTo>
                    <a:cubicBezTo>
                      <a:pt x="130582" y="113729"/>
                      <a:pt x="118987" y="116967"/>
                      <a:pt x="108343" y="119063"/>
                    </a:cubicBezTo>
                    <a:cubicBezTo>
                      <a:pt x="98573" y="121339"/>
                      <a:pt x="88613" y="122672"/>
                      <a:pt x="78596" y="123063"/>
                    </a:cubicBezTo>
                    <a:cubicBezTo>
                      <a:pt x="69748" y="123425"/>
                      <a:pt x="60891" y="122587"/>
                      <a:pt x="52271" y="120587"/>
                    </a:cubicBezTo>
                    <a:cubicBezTo>
                      <a:pt x="43727" y="118663"/>
                      <a:pt x="35525" y="115453"/>
                      <a:pt x="27941" y="111062"/>
                    </a:cubicBezTo>
                    <a:cubicBezTo>
                      <a:pt x="19597" y="106671"/>
                      <a:pt x="12355" y="100451"/>
                      <a:pt x="6748" y="92869"/>
                    </a:cubicBezTo>
                    <a:cubicBezTo>
                      <a:pt x="2690" y="87163"/>
                      <a:pt x="684" y="80248"/>
                      <a:pt x="1045" y="73247"/>
                    </a:cubicBezTo>
                    <a:cubicBezTo>
                      <a:pt x="1768" y="65951"/>
                      <a:pt x="4685" y="59036"/>
                      <a:pt x="9409" y="53435"/>
                    </a:cubicBezTo>
                    <a:cubicBezTo>
                      <a:pt x="15216" y="46054"/>
                      <a:pt x="22144" y="39624"/>
                      <a:pt x="29937" y="34385"/>
                    </a:cubicBezTo>
                    <a:lnTo>
                      <a:pt x="0" y="17050"/>
                    </a:lnTo>
                    <a:lnTo>
                      <a:pt x="17582" y="6858"/>
                    </a:lnTo>
                    <a:lnTo>
                      <a:pt x="47329" y="24003"/>
                    </a:lnTo>
                    <a:cubicBezTo>
                      <a:pt x="61214" y="17069"/>
                      <a:pt x="75802" y="11668"/>
                      <a:pt x="90856" y="7906"/>
                    </a:cubicBezTo>
                    <a:cubicBezTo>
                      <a:pt x="105197" y="4286"/>
                      <a:pt x="119776" y="1638"/>
                      <a:pt x="134479" y="0"/>
                    </a:cubicBezTo>
                    <a:close/>
                    <a:moveTo>
                      <a:pt x="63105" y="83534"/>
                    </a:moveTo>
                    <a:cubicBezTo>
                      <a:pt x="69777" y="87402"/>
                      <a:pt x="77484" y="89068"/>
                      <a:pt x="85154" y="88297"/>
                    </a:cubicBezTo>
                    <a:cubicBezTo>
                      <a:pt x="95466" y="87125"/>
                      <a:pt x="105635" y="84858"/>
                      <a:pt x="115471" y="81534"/>
                    </a:cubicBezTo>
                    <a:lnTo>
                      <a:pt x="67952" y="54007"/>
                    </a:lnTo>
                    <a:cubicBezTo>
                      <a:pt x="50370" y="65437"/>
                      <a:pt x="48849" y="75248"/>
                      <a:pt x="63105" y="83153"/>
                    </a:cubicBezTo>
                    <a:close/>
                    <a:moveTo>
                      <a:pt x="229992" y="97536"/>
                    </a:moveTo>
                    <a:cubicBezTo>
                      <a:pt x="222750" y="93555"/>
                      <a:pt x="214405" y="92050"/>
                      <a:pt x="206232" y="93250"/>
                    </a:cubicBezTo>
                    <a:cubicBezTo>
                      <a:pt x="194951" y="94707"/>
                      <a:pt x="183822" y="97165"/>
                      <a:pt x="172969" y="100584"/>
                    </a:cubicBezTo>
                    <a:lnTo>
                      <a:pt x="220488" y="127921"/>
                    </a:lnTo>
                    <a:cubicBezTo>
                      <a:pt x="240512" y="115538"/>
                      <a:pt x="243677" y="105413"/>
                      <a:pt x="229992" y="97536"/>
                    </a:cubicBezTo>
                    <a:close/>
                  </a:path>
                </a:pathLst>
              </a:custGeom>
              <a:solidFill>
                <a:srgbClr val="F9CA06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1335" name="Google Shape;1335;p27"/>
            <p:cNvGrpSpPr/>
            <p:nvPr/>
          </p:nvGrpSpPr>
          <p:grpSpPr>
            <a:xfrm>
              <a:off x="3810520" y="2694304"/>
              <a:ext cx="883852" cy="621125"/>
              <a:chOff x="5620145" y="3436429"/>
              <a:chExt cx="883852" cy="621125"/>
            </a:xfrm>
          </p:grpSpPr>
          <p:sp>
            <p:nvSpPr>
              <p:cNvPr id="1336" name="Google Shape;1336;p27"/>
              <p:cNvSpPr/>
              <p:nvPr/>
            </p:nvSpPr>
            <p:spPr>
              <a:xfrm>
                <a:off x="5620145" y="3546062"/>
                <a:ext cx="883852" cy="511492"/>
              </a:xfrm>
              <a:custGeom>
                <a:avLst/>
                <a:gdLst/>
                <a:ahLst/>
                <a:cxnLst/>
                <a:rect l="l" t="t" r="r" b="b"/>
                <a:pathLst>
                  <a:path w="883852" h="511492" extrusionOk="0">
                    <a:moveTo>
                      <a:pt x="883852" y="255746"/>
                    </a:moveTo>
                    <a:cubicBezTo>
                      <a:pt x="883852" y="396991"/>
                      <a:pt x="685995" y="511493"/>
                      <a:pt x="441926" y="511493"/>
                    </a:cubicBezTo>
                    <a:cubicBezTo>
                      <a:pt x="197857" y="511493"/>
                      <a:pt x="0" y="396991"/>
                      <a:pt x="0" y="255746"/>
                    </a:cubicBezTo>
                    <a:cubicBezTo>
                      <a:pt x="0" y="114502"/>
                      <a:pt x="197857" y="0"/>
                      <a:pt x="441926" y="0"/>
                    </a:cubicBezTo>
                    <a:cubicBezTo>
                      <a:pt x="685995" y="0"/>
                      <a:pt x="883852" y="114502"/>
                      <a:pt x="883852" y="255746"/>
                    </a:cubicBezTo>
                    <a:close/>
                  </a:path>
                </a:pathLst>
              </a:custGeom>
              <a:solidFill>
                <a:srgbClr val="DD990E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337" name="Google Shape;1337;p27"/>
              <p:cNvSpPr/>
              <p:nvPr/>
            </p:nvSpPr>
            <p:spPr>
              <a:xfrm>
                <a:off x="5620240" y="3689127"/>
                <a:ext cx="87339" cy="116490"/>
              </a:xfrm>
              <a:custGeom>
                <a:avLst/>
                <a:gdLst/>
                <a:ahLst/>
                <a:cxnLst/>
                <a:rect l="l" t="t" r="r" b="b"/>
                <a:pathLst>
                  <a:path w="87339" h="116490" extrusionOk="0">
                    <a:moveTo>
                      <a:pt x="0" y="116491"/>
                    </a:moveTo>
                    <a:lnTo>
                      <a:pt x="0" y="0"/>
                    </a:lnTo>
                    <a:lnTo>
                      <a:pt x="87340" y="77914"/>
                    </a:lnTo>
                    <a:lnTo>
                      <a:pt x="0" y="116491"/>
                    </a:lnTo>
                    <a:close/>
                  </a:path>
                </a:pathLst>
              </a:custGeom>
              <a:solidFill>
                <a:srgbClr val="DD990E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338" name="Google Shape;1338;p27"/>
              <p:cNvSpPr/>
              <p:nvPr/>
            </p:nvSpPr>
            <p:spPr>
              <a:xfrm>
                <a:off x="6437470" y="3692175"/>
                <a:ext cx="66526" cy="157067"/>
              </a:xfrm>
              <a:custGeom>
                <a:avLst/>
                <a:gdLst/>
                <a:ahLst/>
                <a:cxnLst/>
                <a:rect l="l" t="t" r="r" b="b"/>
                <a:pathLst>
                  <a:path w="66526" h="157067" extrusionOk="0">
                    <a:moveTo>
                      <a:pt x="66527" y="0"/>
                    </a:moveTo>
                    <a:lnTo>
                      <a:pt x="66527" y="109633"/>
                    </a:lnTo>
                    <a:lnTo>
                      <a:pt x="21859" y="157067"/>
                    </a:lnTo>
                    <a:lnTo>
                      <a:pt x="0" y="31623"/>
                    </a:lnTo>
                    <a:lnTo>
                      <a:pt x="66527" y="0"/>
                    </a:lnTo>
                    <a:close/>
                  </a:path>
                </a:pathLst>
              </a:custGeom>
              <a:solidFill>
                <a:srgbClr val="DD990E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339" name="Google Shape;1339;p27"/>
              <p:cNvSpPr/>
              <p:nvPr/>
            </p:nvSpPr>
            <p:spPr>
              <a:xfrm>
                <a:off x="5620145" y="3436429"/>
                <a:ext cx="883852" cy="511492"/>
              </a:xfrm>
              <a:custGeom>
                <a:avLst/>
                <a:gdLst/>
                <a:ahLst/>
                <a:cxnLst/>
                <a:rect l="l" t="t" r="r" b="b"/>
                <a:pathLst>
                  <a:path w="883852" h="511492" extrusionOk="0">
                    <a:moveTo>
                      <a:pt x="883852" y="255746"/>
                    </a:moveTo>
                    <a:cubicBezTo>
                      <a:pt x="883852" y="396991"/>
                      <a:pt x="685995" y="511493"/>
                      <a:pt x="441926" y="511493"/>
                    </a:cubicBezTo>
                    <a:cubicBezTo>
                      <a:pt x="197857" y="511493"/>
                      <a:pt x="0" y="396991"/>
                      <a:pt x="0" y="255746"/>
                    </a:cubicBezTo>
                    <a:cubicBezTo>
                      <a:pt x="0" y="114501"/>
                      <a:pt x="197857" y="0"/>
                      <a:pt x="441926" y="0"/>
                    </a:cubicBezTo>
                    <a:cubicBezTo>
                      <a:pt x="685995" y="0"/>
                      <a:pt x="883852" y="114501"/>
                      <a:pt x="883852" y="255746"/>
                    </a:cubicBezTo>
                    <a:close/>
                  </a:path>
                </a:pathLst>
              </a:custGeom>
              <a:solidFill>
                <a:srgbClr val="F9CB07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340" name="Google Shape;1340;p27"/>
              <p:cNvSpPr/>
              <p:nvPr/>
            </p:nvSpPr>
            <p:spPr>
              <a:xfrm>
                <a:off x="5745842" y="3506057"/>
                <a:ext cx="632610" cy="366093"/>
              </a:xfrm>
              <a:custGeom>
                <a:avLst/>
                <a:gdLst/>
                <a:ahLst/>
                <a:cxnLst/>
                <a:rect l="l" t="t" r="r" b="b"/>
                <a:pathLst>
                  <a:path w="632610" h="366093" extrusionOk="0">
                    <a:moveTo>
                      <a:pt x="632040" y="194024"/>
                    </a:moveTo>
                    <a:cubicBezTo>
                      <a:pt x="627573" y="237077"/>
                      <a:pt x="596971" y="279749"/>
                      <a:pt x="539948" y="312515"/>
                    </a:cubicBezTo>
                    <a:cubicBezTo>
                      <a:pt x="416399" y="383953"/>
                      <a:pt x="216059" y="383953"/>
                      <a:pt x="92510" y="312515"/>
                    </a:cubicBezTo>
                    <a:cubicBezTo>
                      <a:pt x="35487" y="279559"/>
                      <a:pt x="4980" y="237077"/>
                      <a:pt x="608" y="194024"/>
                    </a:cubicBezTo>
                    <a:cubicBezTo>
                      <a:pt x="-4809" y="143637"/>
                      <a:pt x="25983" y="92107"/>
                      <a:pt x="92510" y="53721"/>
                    </a:cubicBezTo>
                    <a:cubicBezTo>
                      <a:pt x="216059" y="-17907"/>
                      <a:pt x="416399" y="-17907"/>
                      <a:pt x="539948" y="53721"/>
                    </a:cubicBezTo>
                    <a:cubicBezTo>
                      <a:pt x="606569" y="92107"/>
                      <a:pt x="637267" y="143637"/>
                      <a:pt x="632040" y="194024"/>
                    </a:cubicBezTo>
                    <a:close/>
                  </a:path>
                </a:pathLst>
              </a:custGeom>
              <a:solidFill>
                <a:srgbClr val="CC8B09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341" name="Google Shape;1341;p27"/>
              <p:cNvSpPr/>
              <p:nvPr/>
            </p:nvSpPr>
            <p:spPr>
              <a:xfrm>
                <a:off x="5746450" y="3527964"/>
                <a:ext cx="631431" cy="344185"/>
              </a:xfrm>
              <a:custGeom>
                <a:avLst/>
                <a:gdLst/>
                <a:ahLst/>
                <a:cxnLst/>
                <a:rect l="l" t="t" r="r" b="b"/>
                <a:pathLst>
                  <a:path w="631431" h="344185" extrusionOk="0">
                    <a:moveTo>
                      <a:pt x="631432" y="172117"/>
                    </a:moveTo>
                    <a:cubicBezTo>
                      <a:pt x="626965" y="215170"/>
                      <a:pt x="596363" y="257842"/>
                      <a:pt x="539340" y="290608"/>
                    </a:cubicBezTo>
                    <a:cubicBezTo>
                      <a:pt x="415791" y="362045"/>
                      <a:pt x="215451" y="362045"/>
                      <a:pt x="91902" y="290608"/>
                    </a:cubicBezTo>
                    <a:cubicBezTo>
                      <a:pt x="34879" y="257651"/>
                      <a:pt x="4372" y="215170"/>
                      <a:pt x="0" y="172117"/>
                    </a:cubicBezTo>
                    <a:cubicBezTo>
                      <a:pt x="4372" y="129064"/>
                      <a:pt x="34974" y="86392"/>
                      <a:pt x="91902" y="53721"/>
                    </a:cubicBezTo>
                    <a:cubicBezTo>
                      <a:pt x="215451" y="-17907"/>
                      <a:pt x="415791" y="-17907"/>
                      <a:pt x="539340" y="53721"/>
                    </a:cubicBezTo>
                    <a:cubicBezTo>
                      <a:pt x="596363" y="86677"/>
                      <a:pt x="626965" y="129064"/>
                      <a:pt x="631432" y="172117"/>
                    </a:cubicBezTo>
                    <a:close/>
                  </a:path>
                </a:pathLst>
              </a:custGeom>
              <a:solidFill>
                <a:srgbClr val="E8A30A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342" name="Google Shape;1342;p27"/>
              <p:cNvSpPr/>
              <p:nvPr/>
            </p:nvSpPr>
            <p:spPr>
              <a:xfrm>
                <a:off x="5908110" y="3610832"/>
                <a:ext cx="294341" cy="184880"/>
              </a:xfrm>
              <a:custGeom>
                <a:avLst/>
                <a:gdLst/>
                <a:ahLst/>
                <a:cxnLst/>
                <a:rect l="l" t="t" r="r" b="b"/>
                <a:pathLst>
                  <a:path w="294341" h="184880" extrusionOk="0">
                    <a:moveTo>
                      <a:pt x="149305" y="29337"/>
                    </a:moveTo>
                    <a:cubicBezTo>
                      <a:pt x="145418" y="29328"/>
                      <a:pt x="141540" y="29642"/>
                      <a:pt x="137710" y="30289"/>
                    </a:cubicBezTo>
                    <a:cubicBezTo>
                      <a:pt x="132578" y="31052"/>
                      <a:pt x="126685" y="32099"/>
                      <a:pt x="120223" y="33433"/>
                    </a:cubicBezTo>
                    <a:cubicBezTo>
                      <a:pt x="113760" y="34766"/>
                      <a:pt x="107108" y="36576"/>
                      <a:pt x="100170" y="38671"/>
                    </a:cubicBezTo>
                    <a:cubicBezTo>
                      <a:pt x="93365" y="40672"/>
                      <a:pt x="86732" y="43186"/>
                      <a:pt x="80307" y="46196"/>
                    </a:cubicBezTo>
                    <a:lnTo>
                      <a:pt x="131152" y="75629"/>
                    </a:lnTo>
                    <a:lnTo>
                      <a:pt x="140181" y="72390"/>
                    </a:lnTo>
                    <a:cubicBezTo>
                      <a:pt x="153106" y="68104"/>
                      <a:pt x="165366" y="64389"/>
                      <a:pt x="176770" y="61436"/>
                    </a:cubicBezTo>
                    <a:cubicBezTo>
                      <a:pt x="187519" y="58512"/>
                      <a:pt x="198534" y="56693"/>
                      <a:pt x="209654" y="56007"/>
                    </a:cubicBezTo>
                    <a:cubicBezTo>
                      <a:pt x="219804" y="55312"/>
                      <a:pt x="230001" y="55988"/>
                      <a:pt x="239971" y="58007"/>
                    </a:cubicBezTo>
                    <a:cubicBezTo>
                      <a:pt x="250026" y="60217"/>
                      <a:pt x="259653" y="64046"/>
                      <a:pt x="268482" y="69342"/>
                    </a:cubicBezTo>
                    <a:cubicBezTo>
                      <a:pt x="277264" y="73733"/>
                      <a:pt x="284781" y="80286"/>
                      <a:pt x="290341" y="88392"/>
                    </a:cubicBezTo>
                    <a:cubicBezTo>
                      <a:pt x="294114" y="94297"/>
                      <a:pt x="295283" y="101498"/>
                      <a:pt x="293572" y="108299"/>
                    </a:cubicBezTo>
                    <a:cubicBezTo>
                      <a:pt x="291434" y="115786"/>
                      <a:pt x="287328" y="122568"/>
                      <a:pt x="281692" y="127921"/>
                    </a:cubicBezTo>
                    <a:cubicBezTo>
                      <a:pt x="274717" y="134950"/>
                      <a:pt x="266933" y="141122"/>
                      <a:pt x="258503" y="146304"/>
                    </a:cubicBezTo>
                    <a:lnTo>
                      <a:pt x="290816" y="165354"/>
                    </a:lnTo>
                    <a:lnTo>
                      <a:pt x="273139" y="175546"/>
                    </a:lnTo>
                    <a:lnTo>
                      <a:pt x="240541" y="156496"/>
                    </a:lnTo>
                    <a:cubicBezTo>
                      <a:pt x="225021" y="164202"/>
                      <a:pt x="208789" y="170355"/>
                      <a:pt x="192072" y="174879"/>
                    </a:cubicBezTo>
                    <a:cubicBezTo>
                      <a:pt x="174585" y="179718"/>
                      <a:pt x="156717" y="183071"/>
                      <a:pt x="138660" y="184880"/>
                    </a:cubicBezTo>
                    <a:lnTo>
                      <a:pt x="121648" y="154305"/>
                    </a:lnTo>
                    <a:cubicBezTo>
                      <a:pt x="126419" y="154181"/>
                      <a:pt x="131181" y="153800"/>
                      <a:pt x="135904" y="153162"/>
                    </a:cubicBezTo>
                    <a:cubicBezTo>
                      <a:pt x="143061" y="152343"/>
                      <a:pt x="150169" y="151133"/>
                      <a:pt x="157193" y="149543"/>
                    </a:cubicBezTo>
                    <a:cubicBezTo>
                      <a:pt x="164986" y="147828"/>
                      <a:pt x="173254" y="145733"/>
                      <a:pt x="181998" y="143161"/>
                    </a:cubicBezTo>
                    <a:cubicBezTo>
                      <a:pt x="190494" y="140608"/>
                      <a:pt x="198781" y="137427"/>
                      <a:pt x="206802" y="133636"/>
                    </a:cubicBezTo>
                    <a:lnTo>
                      <a:pt x="156337" y="104394"/>
                    </a:lnTo>
                    <a:lnTo>
                      <a:pt x="149685" y="106680"/>
                    </a:lnTo>
                    <a:lnTo>
                      <a:pt x="142747" y="108776"/>
                    </a:lnTo>
                    <a:cubicBezTo>
                      <a:pt x="130012" y="112967"/>
                      <a:pt x="118417" y="116300"/>
                      <a:pt x="107773" y="118301"/>
                    </a:cubicBezTo>
                    <a:cubicBezTo>
                      <a:pt x="98212" y="120768"/>
                      <a:pt x="88442" y="122330"/>
                      <a:pt x="78596" y="122968"/>
                    </a:cubicBezTo>
                    <a:cubicBezTo>
                      <a:pt x="69748" y="123282"/>
                      <a:pt x="60900" y="122444"/>
                      <a:pt x="52271" y="120491"/>
                    </a:cubicBezTo>
                    <a:cubicBezTo>
                      <a:pt x="43736" y="118548"/>
                      <a:pt x="35535" y="115338"/>
                      <a:pt x="27941" y="110966"/>
                    </a:cubicBezTo>
                    <a:cubicBezTo>
                      <a:pt x="19578" y="106613"/>
                      <a:pt x="12326" y="100384"/>
                      <a:pt x="6748" y="92773"/>
                    </a:cubicBezTo>
                    <a:cubicBezTo>
                      <a:pt x="2671" y="87078"/>
                      <a:pt x="656" y="80153"/>
                      <a:pt x="1045" y="73152"/>
                    </a:cubicBezTo>
                    <a:cubicBezTo>
                      <a:pt x="1787" y="65856"/>
                      <a:pt x="4704" y="58950"/>
                      <a:pt x="9409" y="53340"/>
                    </a:cubicBezTo>
                    <a:cubicBezTo>
                      <a:pt x="15244" y="45977"/>
                      <a:pt x="22163" y="39557"/>
                      <a:pt x="29937" y="34290"/>
                    </a:cubicBezTo>
                    <a:lnTo>
                      <a:pt x="0" y="16954"/>
                    </a:lnTo>
                    <a:lnTo>
                      <a:pt x="17677" y="6763"/>
                    </a:lnTo>
                    <a:lnTo>
                      <a:pt x="47329" y="23908"/>
                    </a:lnTo>
                    <a:cubicBezTo>
                      <a:pt x="61261" y="17031"/>
                      <a:pt x="75878" y="11668"/>
                      <a:pt x="90951" y="7906"/>
                    </a:cubicBezTo>
                    <a:cubicBezTo>
                      <a:pt x="105283" y="4220"/>
                      <a:pt x="119862" y="1581"/>
                      <a:pt x="134574" y="0"/>
                    </a:cubicBezTo>
                    <a:close/>
                    <a:moveTo>
                      <a:pt x="63010" y="82772"/>
                    </a:moveTo>
                    <a:cubicBezTo>
                      <a:pt x="69663" y="86601"/>
                      <a:pt x="77332" y="88259"/>
                      <a:pt x="84964" y="87535"/>
                    </a:cubicBezTo>
                    <a:cubicBezTo>
                      <a:pt x="95295" y="86373"/>
                      <a:pt x="105454" y="84068"/>
                      <a:pt x="115281" y="80677"/>
                    </a:cubicBezTo>
                    <a:lnTo>
                      <a:pt x="67762" y="53150"/>
                    </a:lnTo>
                    <a:cubicBezTo>
                      <a:pt x="50085" y="64579"/>
                      <a:pt x="48659" y="74486"/>
                      <a:pt x="63010" y="82772"/>
                    </a:cubicBezTo>
                    <a:close/>
                    <a:moveTo>
                      <a:pt x="229802" y="96679"/>
                    </a:moveTo>
                    <a:cubicBezTo>
                      <a:pt x="222541" y="92745"/>
                      <a:pt x="214215" y="91240"/>
                      <a:pt x="206042" y="92393"/>
                    </a:cubicBezTo>
                    <a:cubicBezTo>
                      <a:pt x="194799" y="93897"/>
                      <a:pt x="183708" y="96355"/>
                      <a:pt x="172874" y="99727"/>
                    </a:cubicBezTo>
                    <a:lnTo>
                      <a:pt x="220393" y="127063"/>
                    </a:lnTo>
                    <a:cubicBezTo>
                      <a:pt x="240161" y="114776"/>
                      <a:pt x="243487" y="104585"/>
                      <a:pt x="229802" y="96679"/>
                    </a:cubicBezTo>
                    <a:close/>
                  </a:path>
                </a:pathLst>
              </a:custGeom>
              <a:solidFill>
                <a:srgbClr val="CC8B09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343" name="Google Shape;1343;p27"/>
              <p:cNvSpPr/>
              <p:nvPr/>
            </p:nvSpPr>
            <p:spPr>
              <a:xfrm>
                <a:off x="6030138" y="3747992"/>
                <a:ext cx="19007" cy="25431"/>
              </a:xfrm>
              <a:custGeom>
                <a:avLst/>
                <a:gdLst/>
                <a:ahLst/>
                <a:cxnLst/>
                <a:rect l="l" t="t" r="r" b="b"/>
                <a:pathLst>
                  <a:path w="19007" h="25431" extrusionOk="0">
                    <a:moveTo>
                      <a:pt x="0" y="17145"/>
                    </a:moveTo>
                    <a:cubicBezTo>
                      <a:pt x="475" y="15907"/>
                      <a:pt x="0" y="0"/>
                      <a:pt x="0" y="0"/>
                    </a:cubicBezTo>
                    <a:lnTo>
                      <a:pt x="19008" y="12478"/>
                    </a:lnTo>
                    <a:lnTo>
                      <a:pt x="10549" y="25432"/>
                    </a:lnTo>
                    <a:close/>
                  </a:path>
                </a:pathLst>
              </a:custGeom>
              <a:solidFill>
                <a:srgbClr val="CC8B09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344" name="Google Shape;1344;p27"/>
              <p:cNvSpPr/>
              <p:nvPr/>
            </p:nvSpPr>
            <p:spPr>
              <a:xfrm>
                <a:off x="6157299" y="3758850"/>
                <a:ext cx="42006" cy="19716"/>
              </a:xfrm>
              <a:custGeom>
                <a:avLst/>
                <a:gdLst/>
                <a:ahLst/>
                <a:cxnLst/>
                <a:rect l="l" t="t" r="r" b="b"/>
                <a:pathLst>
                  <a:path w="42006" h="19716" extrusionOk="0">
                    <a:moveTo>
                      <a:pt x="42007" y="17145"/>
                    </a:moveTo>
                    <a:lnTo>
                      <a:pt x="42007" y="0"/>
                    </a:lnTo>
                    <a:lnTo>
                      <a:pt x="0" y="3238"/>
                    </a:lnTo>
                    <a:lnTo>
                      <a:pt x="24140" y="19717"/>
                    </a:lnTo>
                    <a:lnTo>
                      <a:pt x="42007" y="17145"/>
                    </a:lnTo>
                    <a:close/>
                  </a:path>
                </a:pathLst>
              </a:custGeom>
              <a:solidFill>
                <a:srgbClr val="CC8B09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345" name="Google Shape;1345;p27"/>
              <p:cNvSpPr/>
              <p:nvPr/>
            </p:nvSpPr>
            <p:spPr>
              <a:xfrm>
                <a:off x="6171364" y="3695604"/>
                <a:ext cx="31457" cy="17335"/>
              </a:xfrm>
              <a:custGeom>
                <a:avLst/>
                <a:gdLst/>
                <a:ahLst/>
                <a:cxnLst/>
                <a:rect l="l" t="t" r="r" b="b"/>
                <a:pathLst>
                  <a:path w="31457" h="17335" extrusionOk="0">
                    <a:moveTo>
                      <a:pt x="31458" y="17336"/>
                    </a:moveTo>
                    <a:lnTo>
                      <a:pt x="31458" y="0"/>
                    </a:lnTo>
                    <a:lnTo>
                      <a:pt x="0" y="11430"/>
                    </a:lnTo>
                    <a:lnTo>
                      <a:pt x="31458" y="17336"/>
                    </a:lnTo>
                    <a:close/>
                  </a:path>
                </a:pathLst>
              </a:custGeom>
              <a:solidFill>
                <a:srgbClr val="CC8B09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346" name="Google Shape;1346;p27"/>
              <p:cNvSpPr/>
              <p:nvPr/>
            </p:nvSpPr>
            <p:spPr>
              <a:xfrm>
                <a:off x="6072240" y="3701986"/>
                <a:ext cx="47423" cy="33147"/>
              </a:xfrm>
              <a:custGeom>
                <a:avLst/>
                <a:gdLst/>
                <a:ahLst/>
                <a:cxnLst/>
                <a:rect l="l" t="t" r="r" b="b"/>
                <a:pathLst>
                  <a:path w="47423" h="33147" extrusionOk="0">
                    <a:moveTo>
                      <a:pt x="0" y="10096"/>
                    </a:moveTo>
                    <a:lnTo>
                      <a:pt x="10454" y="0"/>
                    </a:lnTo>
                    <a:lnTo>
                      <a:pt x="47424" y="25622"/>
                    </a:lnTo>
                    <a:lnTo>
                      <a:pt x="45143" y="33147"/>
                    </a:lnTo>
                    <a:cubicBezTo>
                      <a:pt x="45143" y="33147"/>
                      <a:pt x="17582" y="21431"/>
                      <a:pt x="16632" y="20764"/>
                    </a:cubicBezTo>
                    <a:close/>
                  </a:path>
                </a:pathLst>
              </a:custGeom>
              <a:solidFill>
                <a:srgbClr val="CC8B09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347" name="Google Shape;1347;p27"/>
              <p:cNvSpPr/>
              <p:nvPr/>
            </p:nvSpPr>
            <p:spPr>
              <a:xfrm>
                <a:off x="5975967" y="3647217"/>
                <a:ext cx="58828" cy="38957"/>
              </a:xfrm>
              <a:custGeom>
                <a:avLst/>
                <a:gdLst/>
                <a:ahLst/>
                <a:cxnLst/>
                <a:rect l="l" t="t" r="r" b="b"/>
                <a:pathLst>
                  <a:path w="58828" h="38957" extrusionOk="0">
                    <a:moveTo>
                      <a:pt x="0" y="10382"/>
                    </a:moveTo>
                    <a:lnTo>
                      <a:pt x="48754" y="38957"/>
                    </a:lnTo>
                    <a:lnTo>
                      <a:pt x="58828" y="31623"/>
                    </a:lnTo>
                    <a:cubicBezTo>
                      <a:pt x="58828" y="31623"/>
                      <a:pt x="52651" y="24574"/>
                      <a:pt x="52176" y="23908"/>
                    </a:cubicBezTo>
                    <a:cubicBezTo>
                      <a:pt x="47776" y="18878"/>
                      <a:pt x="42615" y="14573"/>
                      <a:pt x="36875" y="11144"/>
                    </a:cubicBezTo>
                    <a:cubicBezTo>
                      <a:pt x="33263" y="10382"/>
                      <a:pt x="10074" y="0"/>
                      <a:pt x="10074" y="0"/>
                    </a:cubicBezTo>
                    <a:close/>
                  </a:path>
                </a:pathLst>
              </a:custGeom>
              <a:solidFill>
                <a:srgbClr val="CC8B09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348" name="Google Shape;1348;p27"/>
              <p:cNvSpPr/>
              <p:nvPr/>
            </p:nvSpPr>
            <p:spPr>
              <a:xfrm>
                <a:off x="6030138" y="3615690"/>
                <a:ext cx="27275" cy="24479"/>
              </a:xfrm>
              <a:custGeom>
                <a:avLst/>
                <a:gdLst/>
                <a:ahLst/>
                <a:cxnLst/>
                <a:rect l="l" t="t" r="r" b="b"/>
                <a:pathLst>
                  <a:path w="27275" h="24479" extrusionOk="0">
                    <a:moveTo>
                      <a:pt x="27276" y="24479"/>
                    </a:moveTo>
                    <a:lnTo>
                      <a:pt x="27276" y="7334"/>
                    </a:lnTo>
                    <a:lnTo>
                      <a:pt x="4752" y="0"/>
                    </a:lnTo>
                    <a:lnTo>
                      <a:pt x="0" y="13525"/>
                    </a:lnTo>
                    <a:lnTo>
                      <a:pt x="1140" y="19621"/>
                    </a:lnTo>
                    <a:lnTo>
                      <a:pt x="27276" y="24479"/>
                    </a:lnTo>
                    <a:close/>
                  </a:path>
                </a:pathLst>
              </a:custGeom>
              <a:solidFill>
                <a:srgbClr val="CC8B09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349" name="Google Shape;1349;p27"/>
              <p:cNvSpPr/>
              <p:nvPr/>
            </p:nvSpPr>
            <p:spPr>
              <a:xfrm>
                <a:off x="5907920" y="3610641"/>
                <a:ext cx="26135" cy="19430"/>
              </a:xfrm>
              <a:custGeom>
                <a:avLst/>
                <a:gdLst/>
                <a:ahLst/>
                <a:cxnLst/>
                <a:rect l="l" t="t" r="r" b="b"/>
                <a:pathLst>
                  <a:path w="26135" h="19430" extrusionOk="0">
                    <a:moveTo>
                      <a:pt x="0" y="17145"/>
                    </a:moveTo>
                    <a:lnTo>
                      <a:pt x="0" y="0"/>
                    </a:lnTo>
                    <a:lnTo>
                      <a:pt x="26135" y="2762"/>
                    </a:lnTo>
                    <a:lnTo>
                      <a:pt x="17677" y="19431"/>
                    </a:lnTo>
                    <a:lnTo>
                      <a:pt x="0" y="17145"/>
                    </a:lnTo>
                    <a:close/>
                  </a:path>
                </a:pathLst>
              </a:custGeom>
              <a:solidFill>
                <a:srgbClr val="CC8B09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350" name="Google Shape;1350;p27"/>
              <p:cNvSpPr/>
              <p:nvPr/>
            </p:nvSpPr>
            <p:spPr>
              <a:xfrm>
                <a:off x="5908870" y="3668267"/>
                <a:ext cx="30317" cy="30289"/>
              </a:xfrm>
              <a:custGeom>
                <a:avLst/>
                <a:gdLst/>
                <a:ahLst/>
                <a:cxnLst/>
                <a:rect l="l" t="t" r="r" b="b"/>
                <a:pathLst>
                  <a:path w="30317" h="30289" extrusionOk="0">
                    <a:moveTo>
                      <a:pt x="0" y="17907"/>
                    </a:moveTo>
                    <a:lnTo>
                      <a:pt x="0" y="0"/>
                    </a:lnTo>
                    <a:lnTo>
                      <a:pt x="30317" y="0"/>
                    </a:lnTo>
                    <a:lnTo>
                      <a:pt x="22999" y="16002"/>
                    </a:lnTo>
                    <a:lnTo>
                      <a:pt x="10074" y="30289"/>
                    </a:lnTo>
                    <a:close/>
                  </a:path>
                </a:pathLst>
              </a:custGeom>
              <a:solidFill>
                <a:srgbClr val="CC8B09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351" name="Google Shape;1351;p27"/>
              <p:cNvSpPr/>
              <p:nvPr/>
            </p:nvSpPr>
            <p:spPr>
              <a:xfrm>
                <a:off x="5907539" y="3592925"/>
                <a:ext cx="294911" cy="185451"/>
              </a:xfrm>
              <a:custGeom>
                <a:avLst/>
                <a:gdLst/>
                <a:ahLst/>
                <a:cxnLst/>
                <a:rect l="l" t="t" r="r" b="b"/>
                <a:pathLst>
                  <a:path w="294911" h="185451" extrusionOk="0">
                    <a:moveTo>
                      <a:pt x="149875" y="30099"/>
                    </a:moveTo>
                    <a:cubicBezTo>
                      <a:pt x="145988" y="30089"/>
                      <a:pt x="142110" y="30404"/>
                      <a:pt x="138280" y="31052"/>
                    </a:cubicBezTo>
                    <a:cubicBezTo>
                      <a:pt x="133148" y="31813"/>
                      <a:pt x="127256" y="32861"/>
                      <a:pt x="120793" y="34195"/>
                    </a:cubicBezTo>
                    <a:cubicBezTo>
                      <a:pt x="114331" y="35528"/>
                      <a:pt x="107678" y="37243"/>
                      <a:pt x="100740" y="39338"/>
                    </a:cubicBezTo>
                    <a:cubicBezTo>
                      <a:pt x="93935" y="41377"/>
                      <a:pt x="87302" y="43920"/>
                      <a:pt x="80877" y="46958"/>
                    </a:cubicBezTo>
                    <a:lnTo>
                      <a:pt x="131722" y="76295"/>
                    </a:lnTo>
                    <a:lnTo>
                      <a:pt x="140751" y="73152"/>
                    </a:lnTo>
                    <a:cubicBezTo>
                      <a:pt x="153676" y="68771"/>
                      <a:pt x="165936" y="65151"/>
                      <a:pt x="177341" y="62103"/>
                    </a:cubicBezTo>
                    <a:cubicBezTo>
                      <a:pt x="188108" y="59265"/>
                      <a:pt x="199114" y="57445"/>
                      <a:pt x="210224" y="56674"/>
                    </a:cubicBezTo>
                    <a:cubicBezTo>
                      <a:pt x="220374" y="56064"/>
                      <a:pt x="230571" y="56769"/>
                      <a:pt x="240541" y="58769"/>
                    </a:cubicBezTo>
                    <a:cubicBezTo>
                      <a:pt x="250577" y="60979"/>
                      <a:pt x="260204" y="64779"/>
                      <a:pt x="269052" y="70009"/>
                    </a:cubicBezTo>
                    <a:cubicBezTo>
                      <a:pt x="277824" y="74409"/>
                      <a:pt x="285351" y="80963"/>
                      <a:pt x="290911" y="89059"/>
                    </a:cubicBezTo>
                    <a:cubicBezTo>
                      <a:pt x="294684" y="94964"/>
                      <a:pt x="295853" y="102165"/>
                      <a:pt x="294142" y="108966"/>
                    </a:cubicBezTo>
                    <a:cubicBezTo>
                      <a:pt x="291985" y="116443"/>
                      <a:pt x="287889" y="123215"/>
                      <a:pt x="282262" y="128588"/>
                    </a:cubicBezTo>
                    <a:cubicBezTo>
                      <a:pt x="275315" y="135617"/>
                      <a:pt x="267522" y="141761"/>
                      <a:pt x="259073" y="146876"/>
                    </a:cubicBezTo>
                    <a:lnTo>
                      <a:pt x="291386" y="165926"/>
                    </a:lnTo>
                    <a:lnTo>
                      <a:pt x="273709" y="176117"/>
                    </a:lnTo>
                    <a:lnTo>
                      <a:pt x="241111" y="157067"/>
                    </a:lnTo>
                    <a:cubicBezTo>
                      <a:pt x="225591" y="164735"/>
                      <a:pt x="209359" y="170860"/>
                      <a:pt x="192642" y="175355"/>
                    </a:cubicBezTo>
                    <a:cubicBezTo>
                      <a:pt x="175164" y="180280"/>
                      <a:pt x="157297" y="183652"/>
                      <a:pt x="139231" y="185452"/>
                    </a:cubicBezTo>
                    <a:lnTo>
                      <a:pt x="122219" y="154877"/>
                    </a:lnTo>
                    <a:cubicBezTo>
                      <a:pt x="126990" y="154753"/>
                      <a:pt x="131751" y="154372"/>
                      <a:pt x="136474" y="153734"/>
                    </a:cubicBezTo>
                    <a:cubicBezTo>
                      <a:pt x="142842" y="152971"/>
                      <a:pt x="149875" y="151829"/>
                      <a:pt x="157763" y="150114"/>
                    </a:cubicBezTo>
                    <a:cubicBezTo>
                      <a:pt x="165651" y="148400"/>
                      <a:pt x="173824" y="146209"/>
                      <a:pt x="182568" y="143732"/>
                    </a:cubicBezTo>
                    <a:cubicBezTo>
                      <a:pt x="191074" y="141218"/>
                      <a:pt x="199370" y="138036"/>
                      <a:pt x="207373" y="134207"/>
                    </a:cubicBezTo>
                    <a:lnTo>
                      <a:pt x="156907" y="105061"/>
                    </a:lnTo>
                    <a:lnTo>
                      <a:pt x="150255" y="107347"/>
                    </a:lnTo>
                    <a:lnTo>
                      <a:pt x="143317" y="109442"/>
                    </a:lnTo>
                    <a:cubicBezTo>
                      <a:pt x="130582" y="113633"/>
                      <a:pt x="118987" y="116872"/>
                      <a:pt x="108343" y="118967"/>
                    </a:cubicBezTo>
                    <a:cubicBezTo>
                      <a:pt x="98573" y="121244"/>
                      <a:pt x="88613" y="122587"/>
                      <a:pt x="78596" y="122968"/>
                    </a:cubicBezTo>
                    <a:cubicBezTo>
                      <a:pt x="69758" y="123311"/>
                      <a:pt x="60910" y="122511"/>
                      <a:pt x="52271" y="120587"/>
                    </a:cubicBezTo>
                    <a:cubicBezTo>
                      <a:pt x="43746" y="118596"/>
                      <a:pt x="35554" y="115396"/>
                      <a:pt x="27941" y="111062"/>
                    </a:cubicBezTo>
                    <a:cubicBezTo>
                      <a:pt x="19578" y="106709"/>
                      <a:pt x="12326" y="100479"/>
                      <a:pt x="6748" y="92869"/>
                    </a:cubicBezTo>
                    <a:cubicBezTo>
                      <a:pt x="2690" y="87163"/>
                      <a:pt x="675" y="80248"/>
                      <a:pt x="1045" y="73247"/>
                    </a:cubicBezTo>
                    <a:cubicBezTo>
                      <a:pt x="1768" y="65951"/>
                      <a:pt x="4685" y="59036"/>
                      <a:pt x="9409" y="53435"/>
                    </a:cubicBezTo>
                    <a:cubicBezTo>
                      <a:pt x="15244" y="46072"/>
                      <a:pt x="22163" y="39653"/>
                      <a:pt x="29937" y="34385"/>
                    </a:cubicBezTo>
                    <a:lnTo>
                      <a:pt x="0" y="17050"/>
                    </a:lnTo>
                    <a:lnTo>
                      <a:pt x="17677" y="6858"/>
                    </a:lnTo>
                    <a:lnTo>
                      <a:pt x="47329" y="24003"/>
                    </a:lnTo>
                    <a:cubicBezTo>
                      <a:pt x="61242" y="17050"/>
                      <a:pt x="75869" y="11659"/>
                      <a:pt x="90951" y="7906"/>
                    </a:cubicBezTo>
                    <a:cubicBezTo>
                      <a:pt x="105302" y="4315"/>
                      <a:pt x="119871" y="1667"/>
                      <a:pt x="134574" y="0"/>
                    </a:cubicBezTo>
                    <a:close/>
                    <a:moveTo>
                      <a:pt x="63580" y="83439"/>
                    </a:moveTo>
                    <a:cubicBezTo>
                      <a:pt x="70214" y="87306"/>
                      <a:pt x="77903" y="88973"/>
                      <a:pt x="85534" y="88202"/>
                    </a:cubicBezTo>
                    <a:cubicBezTo>
                      <a:pt x="95846" y="87030"/>
                      <a:pt x="106015" y="84763"/>
                      <a:pt x="115851" y="81439"/>
                    </a:cubicBezTo>
                    <a:lnTo>
                      <a:pt x="68332" y="53912"/>
                    </a:lnTo>
                    <a:cubicBezTo>
                      <a:pt x="50655" y="65342"/>
                      <a:pt x="49230" y="75247"/>
                      <a:pt x="63580" y="83725"/>
                    </a:cubicBezTo>
                    <a:close/>
                    <a:moveTo>
                      <a:pt x="230372" y="97441"/>
                    </a:moveTo>
                    <a:cubicBezTo>
                      <a:pt x="223139" y="93421"/>
                      <a:pt x="214786" y="91916"/>
                      <a:pt x="206612" y="93154"/>
                    </a:cubicBezTo>
                    <a:cubicBezTo>
                      <a:pt x="195360" y="94612"/>
                      <a:pt x="184259" y="97069"/>
                      <a:pt x="173444" y="100489"/>
                    </a:cubicBezTo>
                    <a:lnTo>
                      <a:pt x="220963" y="127826"/>
                    </a:lnTo>
                    <a:cubicBezTo>
                      <a:pt x="240921" y="115443"/>
                      <a:pt x="244057" y="105318"/>
                      <a:pt x="230372" y="97441"/>
                    </a:cubicBezTo>
                    <a:close/>
                  </a:path>
                </a:pathLst>
              </a:custGeom>
              <a:solidFill>
                <a:srgbClr val="F9CA06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1352" name="Google Shape;1352;p27"/>
            <p:cNvGrpSpPr/>
            <p:nvPr/>
          </p:nvGrpSpPr>
          <p:grpSpPr>
            <a:xfrm>
              <a:off x="3800921" y="2531712"/>
              <a:ext cx="883852" cy="621125"/>
              <a:chOff x="5610546" y="3273837"/>
              <a:chExt cx="883852" cy="621125"/>
            </a:xfrm>
          </p:grpSpPr>
          <p:sp>
            <p:nvSpPr>
              <p:cNvPr id="1353" name="Google Shape;1353;p27"/>
              <p:cNvSpPr/>
              <p:nvPr/>
            </p:nvSpPr>
            <p:spPr>
              <a:xfrm>
                <a:off x="5610546" y="3383470"/>
                <a:ext cx="883852" cy="511492"/>
              </a:xfrm>
              <a:custGeom>
                <a:avLst/>
                <a:gdLst/>
                <a:ahLst/>
                <a:cxnLst/>
                <a:rect l="l" t="t" r="r" b="b"/>
                <a:pathLst>
                  <a:path w="883852" h="511492" extrusionOk="0">
                    <a:moveTo>
                      <a:pt x="883852" y="255746"/>
                    </a:moveTo>
                    <a:cubicBezTo>
                      <a:pt x="883852" y="396991"/>
                      <a:pt x="685995" y="511493"/>
                      <a:pt x="441926" y="511493"/>
                    </a:cubicBezTo>
                    <a:cubicBezTo>
                      <a:pt x="197857" y="511493"/>
                      <a:pt x="0" y="396991"/>
                      <a:pt x="0" y="255746"/>
                    </a:cubicBezTo>
                    <a:cubicBezTo>
                      <a:pt x="0" y="114501"/>
                      <a:pt x="197857" y="0"/>
                      <a:pt x="441926" y="0"/>
                    </a:cubicBezTo>
                    <a:cubicBezTo>
                      <a:pt x="685995" y="0"/>
                      <a:pt x="883852" y="114501"/>
                      <a:pt x="883852" y="255746"/>
                    </a:cubicBezTo>
                    <a:close/>
                  </a:path>
                </a:pathLst>
              </a:custGeom>
              <a:solidFill>
                <a:srgbClr val="DD990E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354" name="Google Shape;1354;p27"/>
              <p:cNvSpPr/>
              <p:nvPr/>
            </p:nvSpPr>
            <p:spPr>
              <a:xfrm>
                <a:off x="5610736" y="3526535"/>
                <a:ext cx="87339" cy="116586"/>
              </a:xfrm>
              <a:custGeom>
                <a:avLst/>
                <a:gdLst/>
                <a:ahLst/>
                <a:cxnLst/>
                <a:rect l="l" t="t" r="r" b="b"/>
                <a:pathLst>
                  <a:path w="87339" h="116586" extrusionOk="0">
                    <a:moveTo>
                      <a:pt x="0" y="116586"/>
                    </a:moveTo>
                    <a:lnTo>
                      <a:pt x="0" y="0"/>
                    </a:lnTo>
                    <a:lnTo>
                      <a:pt x="87340" y="78010"/>
                    </a:lnTo>
                    <a:lnTo>
                      <a:pt x="0" y="116586"/>
                    </a:lnTo>
                    <a:close/>
                  </a:path>
                </a:pathLst>
              </a:custGeom>
              <a:solidFill>
                <a:srgbClr val="DD990E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355" name="Google Shape;1355;p27"/>
              <p:cNvSpPr/>
              <p:nvPr/>
            </p:nvSpPr>
            <p:spPr>
              <a:xfrm>
                <a:off x="6427967" y="3529583"/>
                <a:ext cx="66431" cy="157067"/>
              </a:xfrm>
              <a:custGeom>
                <a:avLst/>
                <a:gdLst/>
                <a:ahLst/>
                <a:cxnLst/>
                <a:rect l="l" t="t" r="r" b="b"/>
                <a:pathLst>
                  <a:path w="66431" h="157067" extrusionOk="0">
                    <a:moveTo>
                      <a:pt x="66432" y="0"/>
                    </a:moveTo>
                    <a:lnTo>
                      <a:pt x="66432" y="109633"/>
                    </a:lnTo>
                    <a:lnTo>
                      <a:pt x="21859" y="157067"/>
                    </a:lnTo>
                    <a:lnTo>
                      <a:pt x="0" y="31623"/>
                    </a:lnTo>
                    <a:lnTo>
                      <a:pt x="66432" y="0"/>
                    </a:lnTo>
                    <a:close/>
                  </a:path>
                </a:pathLst>
              </a:custGeom>
              <a:solidFill>
                <a:srgbClr val="DD990E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356" name="Google Shape;1356;p27"/>
              <p:cNvSpPr/>
              <p:nvPr/>
            </p:nvSpPr>
            <p:spPr>
              <a:xfrm>
                <a:off x="5610546" y="3273837"/>
                <a:ext cx="883852" cy="511492"/>
              </a:xfrm>
              <a:custGeom>
                <a:avLst/>
                <a:gdLst/>
                <a:ahLst/>
                <a:cxnLst/>
                <a:rect l="l" t="t" r="r" b="b"/>
                <a:pathLst>
                  <a:path w="883852" h="511492" extrusionOk="0">
                    <a:moveTo>
                      <a:pt x="883852" y="255746"/>
                    </a:moveTo>
                    <a:cubicBezTo>
                      <a:pt x="883852" y="396991"/>
                      <a:pt x="685995" y="511493"/>
                      <a:pt x="441926" y="511493"/>
                    </a:cubicBezTo>
                    <a:cubicBezTo>
                      <a:pt x="197857" y="511493"/>
                      <a:pt x="0" y="396991"/>
                      <a:pt x="0" y="255746"/>
                    </a:cubicBezTo>
                    <a:cubicBezTo>
                      <a:pt x="0" y="114502"/>
                      <a:pt x="197857" y="0"/>
                      <a:pt x="441926" y="0"/>
                    </a:cubicBezTo>
                    <a:cubicBezTo>
                      <a:pt x="685995" y="0"/>
                      <a:pt x="883852" y="114501"/>
                      <a:pt x="883852" y="255746"/>
                    </a:cubicBezTo>
                    <a:close/>
                  </a:path>
                </a:pathLst>
              </a:custGeom>
              <a:solidFill>
                <a:srgbClr val="F9CB07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357" name="Google Shape;1357;p27"/>
              <p:cNvSpPr/>
              <p:nvPr/>
            </p:nvSpPr>
            <p:spPr>
              <a:xfrm>
                <a:off x="5736262" y="3343465"/>
                <a:ext cx="632609" cy="366093"/>
              </a:xfrm>
              <a:custGeom>
                <a:avLst/>
                <a:gdLst/>
                <a:ahLst/>
                <a:cxnLst/>
                <a:rect l="l" t="t" r="r" b="b"/>
                <a:pathLst>
                  <a:path w="632609" h="366093" extrusionOk="0">
                    <a:moveTo>
                      <a:pt x="632021" y="194119"/>
                    </a:moveTo>
                    <a:cubicBezTo>
                      <a:pt x="627555" y="237173"/>
                      <a:pt x="596952" y="279844"/>
                      <a:pt x="540025" y="312515"/>
                    </a:cubicBezTo>
                    <a:cubicBezTo>
                      <a:pt x="416475" y="383953"/>
                      <a:pt x="216136" y="383953"/>
                      <a:pt x="92586" y="312515"/>
                    </a:cubicBezTo>
                    <a:cubicBezTo>
                      <a:pt x="35564" y="279559"/>
                      <a:pt x="4962" y="237173"/>
                      <a:pt x="590" y="194119"/>
                    </a:cubicBezTo>
                    <a:cubicBezTo>
                      <a:pt x="-4732" y="143637"/>
                      <a:pt x="25965" y="92202"/>
                      <a:pt x="92586" y="53721"/>
                    </a:cubicBezTo>
                    <a:cubicBezTo>
                      <a:pt x="216136" y="-17907"/>
                      <a:pt x="416475" y="-17907"/>
                      <a:pt x="540025" y="53721"/>
                    </a:cubicBezTo>
                    <a:cubicBezTo>
                      <a:pt x="606551" y="92202"/>
                      <a:pt x="637344" y="143637"/>
                      <a:pt x="632021" y="194119"/>
                    </a:cubicBezTo>
                    <a:close/>
                  </a:path>
                </a:pathLst>
              </a:custGeom>
              <a:solidFill>
                <a:srgbClr val="CC8B09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358" name="Google Shape;1358;p27"/>
              <p:cNvSpPr/>
              <p:nvPr/>
            </p:nvSpPr>
            <p:spPr>
              <a:xfrm>
                <a:off x="5736851" y="3365444"/>
                <a:ext cx="631431" cy="344114"/>
              </a:xfrm>
              <a:custGeom>
                <a:avLst/>
                <a:gdLst/>
                <a:ahLst/>
                <a:cxnLst/>
                <a:rect l="l" t="t" r="r" b="b"/>
                <a:pathLst>
                  <a:path w="631431" h="344114" extrusionOk="0">
                    <a:moveTo>
                      <a:pt x="631431" y="172141"/>
                    </a:moveTo>
                    <a:cubicBezTo>
                      <a:pt x="626965" y="215194"/>
                      <a:pt x="596363" y="257866"/>
                      <a:pt x="539435" y="290536"/>
                    </a:cubicBezTo>
                    <a:cubicBezTo>
                      <a:pt x="415886" y="361974"/>
                      <a:pt x="215546" y="361974"/>
                      <a:pt x="91997" y="290536"/>
                    </a:cubicBezTo>
                    <a:cubicBezTo>
                      <a:pt x="34974" y="257580"/>
                      <a:pt x="4372" y="215194"/>
                      <a:pt x="0" y="172141"/>
                    </a:cubicBezTo>
                    <a:cubicBezTo>
                      <a:pt x="4372" y="128992"/>
                      <a:pt x="34974" y="86416"/>
                      <a:pt x="91997" y="53650"/>
                    </a:cubicBezTo>
                    <a:cubicBezTo>
                      <a:pt x="215546" y="-17883"/>
                      <a:pt x="415886" y="-17883"/>
                      <a:pt x="539435" y="53650"/>
                    </a:cubicBezTo>
                    <a:cubicBezTo>
                      <a:pt x="596363" y="86606"/>
                      <a:pt x="626965" y="128992"/>
                      <a:pt x="631431" y="172141"/>
                    </a:cubicBezTo>
                    <a:close/>
                  </a:path>
                </a:pathLst>
              </a:custGeom>
              <a:solidFill>
                <a:srgbClr val="E8A30A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359" name="Google Shape;1359;p27"/>
              <p:cNvSpPr/>
              <p:nvPr/>
            </p:nvSpPr>
            <p:spPr>
              <a:xfrm>
                <a:off x="5898416" y="3447859"/>
                <a:ext cx="294651" cy="185451"/>
              </a:xfrm>
              <a:custGeom>
                <a:avLst/>
                <a:gdLst/>
                <a:ahLst/>
                <a:cxnLst/>
                <a:rect l="l" t="t" r="r" b="b"/>
                <a:pathLst>
                  <a:path w="294651" h="185451" extrusionOk="0">
                    <a:moveTo>
                      <a:pt x="149495" y="29813"/>
                    </a:moveTo>
                    <a:cubicBezTo>
                      <a:pt x="145608" y="29756"/>
                      <a:pt x="141730" y="30042"/>
                      <a:pt x="137900" y="30671"/>
                    </a:cubicBezTo>
                    <a:cubicBezTo>
                      <a:pt x="132673" y="31433"/>
                      <a:pt x="126875" y="32480"/>
                      <a:pt x="120413" y="33814"/>
                    </a:cubicBezTo>
                    <a:cubicBezTo>
                      <a:pt x="113950" y="35147"/>
                      <a:pt x="107203" y="36957"/>
                      <a:pt x="100265" y="39052"/>
                    </a:cubicBezTo>
                    <a:cubicBezTo>
                      <a:pt x="93498" y="41053"/>
                      <a:pt x="86884" y="43567"/>
                      <a:pt x="80497" y="46577"/>
                    </a:cubicBezTo>
                    <a:lnTo>
                      <a:pt x="131247" y="76009"/>
                    </a:lnTo>
                    <a:lnTo>
                      <a:pt x="140751" y="72771"/>
                    </a:lnTo>
                    <a:cubicBezTo>
                      <a:pt x="153676" y="68485"/>
                      <a:pt x="165841" y="64770"/>
                      <a:pt x="177341" y="61817"/>
                    </a:cubicBezTo>
                    <a:cubicBezTo>
                      <a:pt x="188089" y="58883"/>
                      <a:pt x="199104" y="57064"/>
                      <a:pt x="210224" y="56388"/>
                    </a:cubicBezTo>
                    <a:cubicBezTo>
                      <a:pt x="220345" y="55702"/>
                      <a:pt x="230505" y="56369"/>
                      <a:pt x="240446" y="58388"/>
                    </a:cubicBezTo>
                    <a:cubicBezTo>
                      <a:pt x="250453" y="60655"/>
                      <a:pt x="260043" y="64475"/>
                      <a:pt x="268862" y="69723"/>
                    </a:cubicBezTo>
                    <a:cubicBezTo>
                      <a:pt x="277644" y="74114"/>
                      <a:pt x="285161" y="80667"/>
                      <a:pt x="290721" y="88773"/>
                    </a:cubicBezTo>
                    <a:cubicBezTo>
                      <a:pt x="294389" y="94717"/>
                      <a:pt x="295549" y="101879"/>
                      <a:pt x="293952" y="108680"/>
                    </a:cubicBezTo>
                    <a:cubicBezTo>
                      <a:pt x="291776" y="116148"/>
                      <a:pt x="287680" y="122920"/>
                      <a:pt x="282072" y="128302"/>
                    </a:cubicBezTo>
                    <a:cubicBezTo>
                      <a:pt x="275239" y="135350"/>
                      <a:pt x="267617" y="141580"/>
                      <a:pt x="259358" y="146875"/>
                    </a:cubicBezTo>
                    <a:lnTo>
                      <a:pt x="291671" y="165925"/>
                    </a:lnTo>
                    <a:lnTo>
                      <a:pt x="273994" y="176117"/>
                    </a:lnTo>
                    <a:lnTo>
                      <a:pt x="241396" y="157067"/>
                    </a:lnTo>
                    <a:cubicBezTo>
                      <a:pt x="225867" y="164735"/>
                      <a:pt x="209635" y="170898"/>
                      <a:pt x="192927" y="175450"/>
                    </a:cubicBezTo>
                    <a:cubicBezTo>
                      <a:pt x="175440" y="180289"/>
                      <a:pt x="157573" y="183633"/>
                      <a:pt x="139516" y="185452"/>
                    </a:cubicBezTo>
                    <a:lnTo>
                      <a:pt x="122409" y="154876"/>
                    </a:lnTo>
                    <a:cubicBezTo>
                      <a:pt x="127180" y="154753"/>
                      <a:pt x="131941" y="154372"/>
                      <a:pt x="136664" y="153734"/>
                    </a:cubicBezTo>
                    <a:cubicBezTo>
                      <a:pt x="143821" y="152924"/>
                      <a:pt x="150930" y="151714"/>
                      <a:pt x="157953" y="150114"/>
                    </a:cubicBezTo>
                    <a:cubicBezTo>
                      <a:pt x="165841" y="148400"/>
                      <a:pt x="174109" y="146304"/>
                      <a:pt x="182853" y="143732"/>
                    </a:cubicBezTo>
                    <a:cubicBezTo>
                      <a:pt x="191340" y="141151"/>
                      <a:pt x="199627" y="137970"/>
                      <a:pt x="207658" y="134207"/>
                    </a:cubicBezTo>
                    <a:lnTo>
                      <a:pt x="156812" y="104966"/>
                    </a:lnTo>
                    <a:lnTo>
                      <a:pt x="150255" y="107251"/>
                    </a:lnTo>
                    <a:lnTo>
                      <a:pt x="143317" y="109347"/>
                    </a:lnTo>
                    <a:cubicBezTo>
                      <a:pt x="130582" y="113538"/>
                      <a:pt x="118892" y="116872"/>
                      <a:pt x="108343" y="118872"/>
                    </a:cubicBezTo>
                    <a:cubicBezTo>
                      <a:pt x="98545" y="121149"/>
                      <a:pt x="88556" y="122492"/>
                      <a:pt x="78501" y="122873"/>
                    </a:cubicBezTo>
                    <a:cubicBezTo>
                      <a:pt x="69691" y="123187"/>
                      <a:pt x="60872" y="122358"/>
                      <a:pt x="52271" y="120396"/>
                    </a:cubicBezTo>
                    <a:cubicBezTo>
                      <a:pt x="43698" y="118453"/>
                      <a:pt x="35468" y="115243"/>
                      <a:pt x="27846" y="110871"/>
                    </a:cubicBezTo>
                    <a:cubicBezTo>
                      <a:pt x="19540" y="106518"/>
                      <a:pt x="12326" y="100327"/>
                      <a:pt x="6748" y="92774"/>
                    </a:cubicBezTo>
                    <a:cubicBezTo>
                      <a:pt x="2604" y="87078"/>
                      <a:pt x="580" y="80096"/>
                      <a:pt x="1045" y="73057"/>
                    </a:cubicBezTo>
                    <a:cubicBezTo>
                      <a:pt x="1787" y="65789"/>
                      <a:pt x="4704" y="58922"/>
                      <a:pt x="9409" y="53340"/>
                    </a:cubicBezTo>
                    <a:cubicBezTo>
                      <a:pt x="15197" y="45939"/>
                      <a:pt x="22125" y="39500"/>
                      <a:pt x="29937" y="34290"/>
                    </a:cubicBezTo>
                    <a:lnTo>
                      <a:pt x="0" y="16954"/>
                    </a:lnTo>
                    <a:lnTo>
                      <a:pt x="17582" y="6763"/>
                    </a:lnTo>
                    <a:lnTo>
                      <a:pt x="47234" y="23908"/>
                    </a:lnTo>
                    <a:cubicBezTo>
                      <a:pt x="61176" y="17059"/>
                      <a:pt x="75793" y="11697"/>
                      <a:pt x="90856" y="7906"/>
                    </a:cubicBezTo>
                    <a:cubicBezTo>
                      <a:pt x="105188" y="4239"/>
                      <a:pt x="119767" y="1591"/>
                      <a:pt x="134479" y="0"/>
                    </a:cubicBezTo>
                    <a:close/>
                    <a:moveTo>
                      <a:pt x="63105" y="83153"/>
                    </a:moveTo>
                    <a:cubicBezTo>
                      <a:pt x="69786" y="86992"/>
                      <a:pt x="77494" y="88659"/>
                      <a:pt x="85154" y="87916"/>
                    </a:cubicBezTo>
                    <a:cubicBezTo>
                      <a:pt x="95447" y="86754"/>
                      <a:pt x="105587" y="84449"/>
                      <a:pt x="115376" y="81058"/>
                    </a:cubicBezTo>
                    <a:lnTo>
                      <a:pt x="67857" y="53531"/>
                    </a:lnTo>
                    <a:cubicBezTo>
                      <a:pt x="50275" y="65056"/>
                      <a:pt x="48849" y="74867"/>
                      <a:pt x="63105" y="83153"/>
                    </a:cubicBezTo>
                    <a:close/>
                    <a:moveTo>
                      <a:pt x="229992" y="97060"/>
                    </a:moveTo>
                    <a:cubicBezTo>
                      <a:pt x="222693" y="93135"/>
                      <a:pt x="214339" y="91631"/>
                      <a:pt x="206137" y="92774"/>
                    </a:cubicBezTo>
                    <a:cubicBezTo>
                      <a:pt x="194894" y="94278"/>
                      <a:pt x="183803" y="96736"/>
                      <a:pt x="172969" y="100108"/>
                    </a:cubicBezTo>
                    <a:lnTo>
                      <a:pt x="220488" y="127540"/>
                    </a:lnTo>
                    <a:cubicBezTo>
                      <a:pt x="240512" y="115157"/>
                      <a:pt x="243677" y="104994"/>
                      <a:pt x="229992" y="97060"/>
                    </a:cubicBezTo>
                    <a:close/>
                  </a:path>
                </a:pathLst>
              </a:custGeom>
              <a:solidFill>
                <a:srgbClr val="CC8B09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360" name="Google Shape;1360;p27"/>
              <p:cNvSpPr/>
              <p:nvPr/>
            </p:nvSpPr>
            <p:spPr>
              <a:xfrm>
                <a:off x="6020539" y="3585400"/>
                <a:ext cx="19482" cy="25526"/>
              </a:xfrm>
              <a:custGeom>
                <a:avLst/>
                <a:gdLst/>
                <a:ahLst/>
                <a:cxnLst/>
                <a:rect l="l" t="t" r="r" b="b"/>
                <a:pathLst>
                  <a:path w="19482" h="25526" extrusionOk="0">
                    <a:moveTo>
                      <a:pt x="0" y="17145"/>
                    </a:moveTo>
                    <a:cubicBezTo>
                      <a:pt x="285" y="11430"/>
                      <a:pt x="285" y="5715"/>
                      <a:pt x="0" y="0"/>
                    </a:cubicBezTo>
                    <a:lnTo>
                      <a:pt x="19483" y="12478"/>
                    </a:lnTo>
                    <a:lnTo>
                      <a:pt x="11024" y="25527"/>
                    </a:lnTo>
                    <a:close/>
                  </a:path>
                </a:pathLst>
              </a:custGeom>
              <a:solidFill>
                <a:srgbClr val="CC8B09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361" name="Google Shape;1361;p27"/>
              <p:cNvSpPr/>
              <p:nvPr/>
            </p:nvSpPr>
            <p:spPr>
              <a:xfrm>
                <a:off x="6147700" y="3596258"/>
                <a:ext cx="42101" cy="19716"/>
              </a:xfrm>
              <a:custGeom>
                <a:avLst/>
                <a:gdLst/>
                <a:ahLst/>
                <a:cxnLst/>
                <a:rect l="l" t="t" r="r" b="b"/>
                <a:pathLst>
                  <a:path w="42101" h="19716" extrusionOk="0">
                    <a:moveTo>
                      <a:pt x="42102" y="17145"/>
                    </a:moveTo>
                    <a:lnTo>
                      <a:pt x="42102" y="0"/>
                    </a:lnTo>
                    <a:lnTo>
                      <a:pt x="0" y="3238"/>
                    </a:lnTo>
                    <a:lnTo>
                      <a:pt x="24140" y="19717"/>
                    </a:lnTo>
                    <a:lnTo>
                      <a:pt x="42102" y="17145"/>
                    </a:lnTo>
                    <a:close/>
                  </a:path>
                </a:pathLst>
              </a:custGeom>
              <a:solidFill>
                <a:srgbClr val="CC8B09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362" name="Google Shape;1362;p27"/>
              <p:cNvSpPr/>
              <p:nvPr/>
            </p:nvSpPr>
            <p:spPr>
              <a:xfrm>
                <a:off x="6161861" y="3533013"/>
                <a:ext cx="31457" cy="17335"/>
              </a:xfrm>
              <a:custGeom>
                <a:avLst/>
                <a:gdLst/>
                <a:ahLst/>
                <a:cxnLst/>
                <a:rect l="l" t="t" r="r" b="b"/>
                <a:pathLst>
                  <a:path w="31457" h="17335" extrusionOk="0">
                    <a:moveTo>
                      <a:pt x="31458" y="17335"/>
                    </a:moveTo>
                    <a:lnTo>
                      <a:pt x="31458" y="0"/>
                    </a:lnTo>
                    <a:lnTo>
                      <a:pt x="0" y="11430"/>
                    </a:lnTo>
                    <a:lnTo>
                      <a:pt x="31458" y="17335"/>
                    </a:lnTo>
                    <a:close/>
                  </a:path>
                </a:pathLst>
              </a:custGeom>
              <a:solidFill>
                <a:srgbClr val="CC8B09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363" name="Google Shape;1363;p27"/>
              <p:cNvSpPr/>
              <p:nvPr/>
            </p:nvSpPr>
            <p:spPr>
              <a:xfrm>
                <a:off x="6062736" y="3539394"/>
                <a:ext cx="47328" cy="33147"/>
              </a:xfrm>
              <a:custGeom>
                <a:avLst/>
                <a:gdLst/>
                <a:ahLst/>
                <a:cxnLst/>
                <a:rect l="l" t="t" r="r" b="b"/>
                <a:pathLst>
                  <a:path w="47328" h="33147" extrusionOk="0">
                    <a:moveTo>
                      <a:pt x="0" y="10096"/>
                    </a:moveTo>
                    <a:lnTo>
                      <a:pt x="10454" y="0"/>
                    </a:lnTo>
                    <a:lnTo>
                      <a:pt x="47329" y="25622"/>
                    </a:lnTo>
                    <a:lnTo>
                      <a:pt x="45048" y="33147"/>
                    </a:lnTo>
                    <a:cubicBezTo>
                      <a:pt x="45048" y="33147"/>
                      <a:pt x="17487" y="21527"/>
                      <a:pt x="16537" y="20764"/>
                    </a:cubicBezTo>
                    <a:close/>
                  </a:path>
                </a:pathLst>
              </a:custGeom>
              <a:solidFill>
                <a:srgbClr val="CC8B09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364" name="Google Shape;1364;p27"/>
              <p:cNvSpPr/>
              <p:nvPr/>
            </p:nvSpPr>
            <p:spPr>
              <a:xfrm>
                <a:off x="5966368" y="3484530"/>
                <a:ext cx="58543" cy="38957"/>
              </a:xfrm>
              <a:custGeom>
                <a:avLst/>
                <a:gdLst/>
                <a:ahLst/>
                <a:cxnLst/>
                <a:rect l="l" t="t" r="r" b="b"/>
                <a:pathLst>
                  <a:path w="58543" h="38957" extrusionOk="0">
                    <a:moveTo>
                      <a:pt x="0" y="11144"/>
                    </a:moveTo>
                    <a:lnTo>
                      <a:pt x="49040" y="38957"/>
                    </a:lnTo>
                    <a:lnTo>
                      <a:pt x="58543" y="31623"/>
                    </a:lnTo>
                    <a:cubicBezTo>
                      <a:pt x="58543" y="31623"/>
                      <a:pt x="52366" y="24575"/>
                      <a:pt x="51986" y="23908"/>
                    </a:cubicBezTo>
                    <a:cubicBezTo>
                      <a:pt x="47566" y="18898"/>
                      <a:pt x="42406" y="14592"/>
                      <a:pt x="36685" y="11144"/>
                    </a:cubicBezTo>
                    <a:cubicBezTo>
                      <a:pt x="33073" y="10477"/>
                      <a:pt x="9789" y="0"/>
                      <a:pt x="9789" y="0"/>
                    </a:cubicBezTo>
                    <a:close/>
                  </a:path>
                </a:pathLst>
              </a:custGeom>
              <a:solidFill>
                <a:srgbClr val="CC8B09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365" name="Google Shape;1365;p27"/>
              <p:cNvSpPr/>
              <p:nvPr/>
            </p:nvSpPr>
            <p:spPr>
              <a:xfrm>
                <a:off x="6020539" y="3453098"/>
                <a:ext cx="27370" cy="24574"/>
              </a:xfrm>
              <a:custGeom>
                <a:avLst/>
                <a:gdLst/>
                <a:ahLst/>
                <a:cxnLst/>
                <a:rect l="l" t="t" r="r" b="b"/>
                <a:pathLst>
                  <a:path w="27370" h="24574" extrusionOk="0">
                    <a:moveTo>
                      <a:pt x="27371" y="24575"/>
                    </a:moveTo>
                    <a:lnTo>
                      <a:pt x="27371" y="7334"/>
                    </a:lnTo>
                    <a:lnTo>
                      <a:pt x="4847" y="0"/>
                    </a:lnTo>
                    <a:lnTo>
                      <a:pt x="0" y="13525"/>
                    </a:lnTo>
                    <a:lnTo>
                      <a:pt x="1236" y="19621"/>
                    </a:lnTo>
                    <a:lnTo>
                      <a:pt x="27371" y="24575"/>
                    </a:lnTo>
                    <a:close/>
                  </a:path>
                </a:pathLst>
              </a:custGeom>
              <a:solidFill>
                <a:srgbClr val="CC8B09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366" name="Google Shape;1366;p27"/>
              <p:cNvSpPr/>
              <p:nvPr/>
            </p:nvSpPr>
            <p:spPr>
              <a:xfrm>
                <a:off x="5898416" y="3448050"/>
                <a:ext cx="26040" cy="19430"/>
              </a:xfrm>
              <a:custGeom>
                <a:avLst/>
                <a:gdLst/>
                <a:ahLst/>
                <a:cxnLst/>
                <a:rect l="l" t="t" r="r" b="b"/>
                <a:pathLst>
                  <a:path w="26040" h="19430" extrusionOk="0">
                    <a:moveTo>
                      <a:pt x="0" y="17145"/>
                    </a:moveTo>
                    <a:lnTo>
                      <a:pt x="0" y="0"/>
                    </a:lnTo>
                    <a:lnTo>
                      <a:pt x="26040" y="2762"/>
                    </a:lnTo>
                    <a:lnTo>
                      <a:pt x="17677" y="19431"/>
                    </a:lnTo>
                    <a:lnTo>
                      <a:pt x="0" y="17145"/>
                    </a:lnTo>
                    <a:close/>
                  </a:path>
                </a:pathLst>
              </a:custGeom>
              <a:solidFill>
                <a:srgbClr val="CC8B09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367" name="Google Shape;1367;p27"/>
              <p:cNvSpPr/>
              <p:nvPr/>
            </p:nvSpPr>
            <p:spPr>
              <a:xfrm>
                <a:off x="5899366" y="3505676"/>
                <a:ext cx="30317" cy="30194"/>
              </a:xfrm>
              <a:custGeom>
                <a:avLst/>
                <a:gdLst/>
                <a:ahLst/>
                <a:cxnLst/>
                <a:rect l="l" t="t" r="r" b="b"/>
                <a:pathLst>
                  <a:path w="30317" h="30194" extrusionOk="0">
                    <a:moveTo>
                      <a:pt x="0" y="17812"/>
                    </a:moveTo>
                    <a:lnTo>
                      <a:pt x="0" y="0"/>
                    </a:lnTo>
                    <a:lnTo>
                      <a:pt x="30317" y="0"/>
                    </a:lnTo>
                    <a:lnTo>
                      <a:pt x="22999" y="15907"/>
                    </a:lnTo>
                    <a:lnTo>
                      <a:pt x="9979" y="30194"/>
                    </a:lnTo>
                    <a:close/>
                  </a:path>
                </a:pathLst>
              </a:custGeom>
              <a:solidFill>
                <a:srgbClr val="CC8B09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368" name="Google Shape;1368;p27"/>
              <p:cNvSpPr/>
              <p:nvPr/>
            </p:nvSpPr>
            <p:spPr>
              <a:xfrm>
                <a:off x="5898416" y="3431095"/>
                <a:ext cx="294657" cy="185070"/>
              </a:xfrm>
              <a:custGeom>
                <a:avLst/>
                <a:gdLst/>
                <a:ahLst/>
                <a:cxnLst/>
                <a:rect l="l" t="t" r="r" b="b"/>
                <a:pathLst>
                  <a:path w="294657" h="185070" extrusionOk="0">
                    <a:moveTo>
                      <a:pt x="149495" y="29337"/>
                    </a:moveTo>
                    <a:cubicBezTo>
                      <a:pt x="145608" y="29327"/>
                      <a:pt x="141730" y="29642"/>
                      <a:pt x="137900" y="30289"/>
                    </a:cubicBezTo>
                    <a:cubicBezTo>
                      <a:pt x="132673" y="31051"/>
                      <a:pt x="126875" y="32099"/>
                      <a:pt x="120413" y="33433"/>
                    </a:cubicBezTo>
                    <a:cubicBezTo>
                      <a:pt x="113950" y="34766"/>
                      <a:pt x="107203" y="36576"/>
                      <a:pt x="100265" y="38576"/>
                    </a:cubicBezTo>
                    <a:cubicBezTo>
                      <a:pt x="93508" y="40653"/>
                      <a:pt x="86903" y="43196"/>
                      <a:pt x="80497" y="46196"/>
                    </a:cubicBezTo>
                    <a:lnTo>
                      <a:pt x="131247" y="75629"/>
                    </a:lnTo>
                    <a:lnTo>
                      <a:pt x="140751" y="72390"/>
                    </a:lnTo>
                    <a:cubicBezTo>
                      <a:pt x="153676" y="68104"/>
                      <a:pt x="165841" y="64389"/>
                      <a:pt x="177341" y="61436"/>
                    </a:cubicBezTo>
                    <a:cubicBezTo>
                      <a:pt x="188089" y="58522"/>
                      <a:pt x="199104" y="56664"/>
                      <a:pt x="210224" y="55912"/>
                    </a:cubicBezTo>
                    <a:cubicBezTo>
                      <a:pt x="220345" y="55302"/>
                      <a:pt x="230505" y="56007"/>
                      <a:pt x="240446" y="58007"/>
                    </a:cubicBezTo>
                    <a:cubicBezTo>
                      <a:pt x="250463" y="60227"/>
                      <a:pt x="260062" y="64056"/>
                      <a:pt x="268862" y="69342"/>
                    </a:cubicBezTo>
                    <a:cubicBezTo>
                      <a:pt x="277663" y="73705"/>
                      <a:pt x="285190" y="80267"/>
                      <a:pt x="290721" y="88392"/>
                    </a:cubicBezTo>
                    <a:cubicBezTo>
                      <a:pt x="294399" y="94336"/>
                      <a:pt x="295558" y="101498"/>
                      <a:pt x="293952" y="108299"/>
                    </a:cubicBezTo>
                    <a:cubicBezTo>
                      <a:pt x="291757" y="115757"/>
                      <a:pt x="287661" y="122520"/>
                      <a:pt x="282072" y="127921"/>
                    </a:cubicBezTo>
                    <a:cubicBezTo>
                      <a:pt x="275239" y="134969"/>
                      <a:pt x="267617" y="141199"/>
                      <a:pt x="259358" y="146495"/>
                    </a:cubicBezTo>
                    <a:lnTo>
                      <a:pt x="291671" y="165545"/>
                    </a:lnTo>
                    <a:lnTo>
                      <a:pt x="273994" y="175736"/>
                    </a:lnTo>
                    <a:lnTo>
                      <a:pt x="241396" y="156686"/>
                    </a:lnTo>
                    <a:cubicBezTo>
                      <a:pt x="225867" y="164354"/>
                      <a:pt x="209635" y="170517"/>
                      <a:pt x="192927" y="175070"/>
                    </a:cubicBezTo>
                    <a:cubicBezTo>
                      <a:pt x="175440" y="179908"/>
                      <a:pt x="157573" y="183252"/>
                      <a:pt x="139516" y="185071"/>
                    </a:cubicBezTo>
                    <a:lnTo>
                      <a:pt x="122409" y="154496"/>
                    </a:lnTo>
                    <a:cubicBezTo>
                      <a:pt x="127180" y="154372"/>
                      <a:pt x="131941" y="153991"/>
                      <a:pt x="136664" y="153353"/>
                    </a:cubicBezTo>
                    <a:cubicBezTo>
                      <a:pt x="143032" y="152590"/>
                      <a:pt x="150160" y="151447"/>
                      <a:pt x="157953" y="149733"/>
                    </a:cubicBezTo>
                    <a:cubicBezTo>
                      <a:pt x="165746" y="148019"/>
                      <a:pt x="174109" y="145923"/>
                      <a:pt x="182853" y="143351"/>
                    </a:cubicBezTo>
                    <a:cubicBezTo>
                      <a:pt x="191340" y="140770"/>
                      <a:pt x="199627" y="137589"/>
                      <a:pt x="207658" y="133826"/>
                    </a:cubicBezTo>
                    <a:lnTo>
                      <a:pt x="157098" y="104585"/>
                    </a:lnTo>
                    <a:lnTo>
                      <a:pt x="150540" y="106871"/>
                    </a:lnTo>
                    <a:lnTo>
                      <a:pt x="143602" y="108966"/>
                    </a:lnTo>
                    <a:cubicBezTo>
                      <a:pt x="130867" y="113157"/>
                      <a:pt x="119177" y="116491"/>
                      <a:pt x="108628" y="118491"/>
                    </a:cubicBezTo>
                    <a:cubicBezTo>
                      <a:pt x="98830" y="120767"/>
                      <a:pt x="88841" y="122111"/>
                      <a:pt x="78786" y="122491"/>
                    </a:cubicBezTo>
                    <a:cubicBezTo>
                      <a:pt x="69976" y="122758"/>
                      <a:pt x="61166" y="121929"/>
                      <a:pt x="52556" y="120015"/>
                    </a:cubicBezTo>
                    <a:cubicBezTo>
                      <a:pt x="44002" y="118034"/>
                      <a:pt x="35772" y="114824"/>
                      <a:pt x="28131" y="110490"/>
                    </a:cubicBezTo>
                    <a:cubicBezTo>
                      <a:pt x="19796" y="106137"/>
                      <a:pt x="12573" y="99908"/>
                      <a:pt x="7033" y="92297"/>
                    </a:cubicBezTo>
                    <a:cubicBezTo>
                      <a:pt x="2889" y="86630"/>
                      <a:pt x="865" y="79686"/>
                      <a:pt x="1331" y="72676"/>
                    </a:cubicBezTo>
                    <a:cubicBezTo>
                      <a:pt x="2072" y="65380"/>
                      <a:pt x="4989" y="58474"/>
                      <a:pt x="9694" y="52864"/>
                    </a:cubicBezTo>
                    <a:cubicBezTo>
                      <a:pt x="15482" y="45453"/>
                      <a:pt x="22410" y="39024"/>
                      <a:pt x="30222" y="33814"/>
                    </a:cubicBezTo>
                    <a:lnTo>
                      <a:pt x="0" y="16954"/>
                    </a:lnTo>
                    <a:lnTo>
                      <a:pt x="17582" y="6763"/>
                    </a:lnTo>
                    <a:lnTo>
                      <a:pt x="47234" y="23908"/>
                    </a:lnTo>
                    <a:cubicBezTo>
                      <a:pt x="61157" y="17021"/>
                      <a:pt x="75783" y="11649"/>
                      <a:pt x="90856" y="7906"/>
                    </a:cubicBezTo>
                    <a:cubicBezTo>
                      <a:pt x="105188" y="4239"/>
                      <a:pt x="119767" y="1591"/>
                      <a:pt x="134479" y="0"/>
                    </a:cubicBezTo>
                    <a:close/>
                    <a:moveTo>
                      <a:pt x="63105" y="82772"/>
                    </a:moveTo>
                    <a:cubicBezTo>
                      <a:pt x="69786" y="86611"/>
                      <a:pt x="77494" y="88278"/>
                      <a:pt x="85154" y="87535"/>
                    </a:cubicBezTo>
                    <a:cubicBezTo>
                      <a:pt x="95437" y="86325"/>
                      <a:pt x="105568" y="84020"/>
                      <a:pt x="115376" y="80677"/>
                    </a:cubicBezTo>
                    <a:lnTo>
                      <a:pt x="67857" y="53150"/>
                    </a:lnTo>
                    <a:cubicBezTo>
                      <a:pt x="50275" y="64579"/>
                      <a:pt x="48849" y="74104"/>
                      <a:pt x="63105" y="82772"/>
                    </a:cubicBezTo>
                    <a:close/>
                    <a:moveTo>
                      <a:pt x="229992" y="96679"/>
                    </a:moveTo>
                    <a:cubicBezTo>
                      <a:pt x="222721" y="92678"/>
                      <a:pt x="214339" y="91173"/>
                      <a:pt x="206137" y="92393"/>
                    </a:cubicBezTo>
                    <a:cubicBezTo>
                      <a:pt x="194894" y="93897"/>
                      <a:pt x="183803" y="96355"/>
                      <a:pt x="172969" y="99727"/>
                    </a:cubicBezTo>
                    <a:lnTo>
                      <a:pt x="220488" y="127063"/>
                    </a:lnTo>
                    <a:cubicBezTo>
                      <a:pt x="240351" y="114776"/>
                      <a:pt x="243677" y="104585"/>
                      <a:pt x="229992" y="96679"/>
                    </a:cubicBezTo>
                    <a:close/>
                  </a:path>
                </a:pathLst>
              </a:custGeom>
              <a:solidFill>
                <a:srgbClr val="F9CA06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1369" name="Google Shape;1369;p27"/>
            <p:cNvGrpSpPr/>
            <p:nvPr/>
          </p:nvGrpSpPr>
          <p:grpSpPr>
            <a:xfrm>
              <a:off x="3829623" y="2378741"/>
              <a:ext cx="883852" cy="621029"/>
              <a:chOff x="5639248" y="3120866"/>
              <a:chExt cx="883852" cy="621029"/>
            </a:xfrm>
          </p:grpSpPr>
          <p:sp>
            <p:nvSpPr>
              <p:cNvPr id="1370" name="Google Shape;1370;p27"/>
              <p:cNvSpPr/>
              <p:nvPr/>
            </p:nvSpPr>
            <p:spPr>
              <a:xfrm>
                <a:off x="5639248" y="3230403"/>
                <a:ext cx="883852" cy="511492"/>
              </a:xfrm>
              <a:custGeom>
                <a:avLst/>
                <a:gdLst/>
                <a:ahLst/>
                <a:cxnLst/>
                <a:rect l="l" t="t" r="r" b="b"/>
                <a:pathLst>
                  <a:path w="883852" h="511492" extrusionOk="0">
                    <a:moveTo>
                      <a:pt x="883852" y="255746"/>
                    </a:moveTo>
                    <a:cubicBezTo>
                      <a:pt x="883852" y="396991"/>
                      <a:pt x="685995" y="511493"/>
                      <a:pt x="441926" y="511493"/>
                    </a:cubicBezTo>
                    <a:cubicBezTo>
                      <a:pt x="197857" y="511493"/>
                      <a:pt x="0" y="396991"/>
                      <a:pt x="0" y="255746"/>
                    </a:cubicBezTo>
                    <a:cubicBezTo>
                      <a:pt x="0" y="114502"/>
                      <a:pt x="197857" y="0"/>
                      <a:pt x="441926" y="0"/>
                    </a:cubicBezTo>
                    <a:cubicBezTo>
                      <a:pt x="685995" y="0"/>
                      <a:pt x="883852" y="114501"/>
                      <a:pt x="883852" y="255746"/>
                    </a:cubicBezTo>
                    <a:close/>
                  </a:path>
                </a:pathLst>
              </a:custGeom>
              <a:solidFill>
                <a:srgbClr val="DD990E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371" name="Google Shape;1371;p27"/>
              <p:cNvSpPr/>
              <p:nvPr/>
            </p:nvSpPr>
            <p:spPr>
              <a:xfrm>
                <a:off x="5639343" y="3373564"/>
                <a:ext cx="87339" cy="116490"/>
              </a:xfrm>
              <a:custGeom>
                <a:avLst/>
                <a:gdLst/>
                <a:ahLst/>
                <a:cxnLst/>
                <a:rect l="l" t="t" r="r" b="b"/>
                <a:pathLst>
                  <a:path w="87339" h="116490" extrusionOk="0">
                    <a:moveTo>
                      <a:pt x="0" y="116491"/>
                    </a:moveTo>
                    <a:lnTo>
                      <a:pt x="0" y="0"/>
                    </a:lnTo>
                    <a:lnTo>
                      <a:pt x="87340" y="77915"/>
                    </a:lnTo>
                    <a:lnTo>
                      <a:pt x="0" y="116491"/>
                    </a:lnTo>
                    <a:close/>
                  </a:path>
                </a:pathLst>
              </a:custGeom>
              <a:solidFill>
                <a:srgbClr val="DD990E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372" name="Google Shape;1372;p27"/>
              <p:cNvSpPr/>
              <p:nvPr/>
            </p:nvSpPr>
            <p:spPr>
              <a:xfrm>
                <a:off x="6456573" y="3376612"/>
                <a:ext cx="66526" cy="157067"/>
              </a:xfrm>
              <a:custGeom>
                <a:avLst/>
                <a:gdLst/>
                <a:ahLst/>
                <a:cxnLst/>
                <a:rect l="l" t="t" r="r" b="b"/>
                <a:pathLst>
                  <a:path w="66526" h="157067" extrusionOk="0">
                    <a:moveTo>
                      <a:pt x="66527" y="0"/>
                    </a:moveTo>
                    <a:lnTo>
                      <a:pt x="66527" y="109538"/>
                    </a:lnTo>
                    <a:lnTo>
                      <a:pt x="21859" y="157067"/>
                    </a:lnTo>
                    <a:lnTo>
                      <a:pt x="0" y="31623"/>
                    </a:lnTo>
                    <a:lnTo>
                      <a:pt x="66527" y="0"/>
                    </a:lnTo>
                    <a:close/>
                  </a:path>
                </a:pathLst>
              </a:custGeom>
              <a:solidFill>
                <a:srgbClr val="DD990E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373" name="Google Shape;1373;p27"/>
              <p:cNvSpPr/>
              <p:nvPr/>
            </p:nvSpPr>
            <p:spPr>
              <a:xfrm>
                <a:off x="5639248" y="3120866"/>
                <a:ext cx="883852" cy="511492"/>
              </a:xfrm>
              <a:custGeom>
                <a:avLst/>
                <a:gdLst/>
                <a:ahLst/>
                <a:cxnLst/>
                <a:rect l="l" t="t" r="r" b="b"/>
                <a:pathLst>
                  <a:path w="883852" h="511492" extrusionOk="0">
                    <a:moveTo>
                      <a:pt x="883852" y="255746"/>
                    </a:moveTo>
                    <a:cubicBezTo>
                      <a:pt x="883852" y="396991"/>
                      <a:pt x="685995" y="511493"/>
                      <a:pt x="441926" y="511493"/>
                    </a:cubicBezTo>
                    <a:cubicBezTo>
                      <a:pt x="197857" y="511493"/>
                      <a:pt x="0" y="396991"/>
                      <a:pt x="0" y="255746"/>
                    </a:cubicBezTo>
                    <a:cubicBezTo>
                      <a:pt x="0" y="114502"/>
                      <a:pt x="197857" y="0"/>
                      <a:pt x="441926" y="0"/>
                    </a:cubicBezTo>
                    <a:cubicBezTo>
                      <a:pt x="685995" y="0"/>
                      <a:pt x="883852" y="114501"/>
                      <a:pt x="883852" y="255746"/>
                    </a:cubicBezTo>
                    <a:close/>
                  </a:path>
                </a:pathLst>
              </a:custGeom>
              <a:solidFill>
                <a:srgbClr val="F9CB07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374" name="Google Shape;1374;p27"/>
              <p:cNvSpPr/>
              <p:nvPr/>
            </p:nvSpPr>
            <p:spPr>
              <a:xfrm>
                <a:off x="5764868" y="3190470"/>
                <a:ext cx="632686" cy="366117"/>
              </a:xfrm>
              <a:custGeom>
                <a:avLst/>
                <a:gdLst/>
                <a:ahLst/>
                <a:cxnLst/>
                <a:rect l="l" t="t" r="r" b="b"/>
                <a:pathLst>
                  <a:path w="632686" h="366117" extrusionOk="0">
                    <a:moveTo>
                      <a:pt x="632117" y="194048"/>
                    </a:moveTo>
                    <a:cubicBezTo>
                      <a:pt x="627555" y="237101"/>
                      <a:pt x="596952" y="279773"/>
                      <a:pt x="540025" y="312539"/>
                    </a:cubicBezTo>
                    <a:cubicBezTo>
                      <a:pt x="416475" y="383976"/>
                      <a:pt x="216136" y="383976"/>
                      <a:pt x="92586" y="312539"/>
                    </a:cubicBezTo>
                    <a:cubicBezTo>
                      <a:pt x="35564" y="279487"/>
                      <a:pt x="4961" y="237101"/>
                      <a:pt x="590" y="194048"/>
                    </a:cubicBezTo>
                    <a:cubicBezTo>
                      <a:pt x="-4732" y="143661"/>
                      <a:pt x="25965" y="92131"/>
                      <a:pt x="92586" y="53650"/>
                    </a:cubicBezTo>
                    <a:cubicBezTo>
                      <a:pt x="216136" y="-17883"/>
                      <a:pt x="416475" y="-17883"/>
                      <a:pt x="540025" y="53650"/>
                    </a:cubicBezTo>
                    <a:cubicBezTo>
                      <a:pt x="606646" y="92131"/>
                      <a:pt x="637344" y="143280"/>
                      <a:pt x="632117" y="194048"/>
                    </a:cubicBezTo>
                    <a:close/>
                  </a:path>
                </a:pathLst>
              </a:custGeom>
              <a:solidFill>
                <a:srgbClr val="CC8B09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375" name="Google Shape;1375;p27"/>
              <p:cNvSpPr/>
              <p:nvPr/>
            </p:nvSpPr>
            <p:spPr>
              <a:xfrm>
                <a:off x="5765458" y="3212377"/>
                <a:ext cx="631526" cy="344209"/>
              </a:xfrm>
              <a:custGeom>
                <a:avLst/>
                <a:gdLst/>
                <a:ahLst/>
                <a:cxnLst/>
                <a:rect l="l" t="t" r="r" b="b"/>
                <a:pathLst>
                  <a:path w="631526" h="344209" extrusionOk="0">
                    <a:moveTo>
                      <a:pt x="631527" y="172141"/>
                    </a:moveTo>
                    <a:cubicBezTo>
                      <a:pt x="626965" y="215194"/>
                      <a:pt x="596363" y="257866"/>
                      <a:pt x="539435" y="290631"/>
                    </a:cubicBezTo>
                    <a:cubicBezTo>
                      <a:pt x="415886" y="362069"/>
                      <a:pt x="215546" y="362069"/>
                      <a:pt x="91997" y="290631"/>
                    </a:cubicBezTo>
                    <a:cubicBezTo>
                      <a:pt x="34974" y="257580"/>
                      <a:pt x="4372" y="215194"/>
                      <a:pt x="0" y="172141"/>
                    </a:cubicBezTo>
                    <a:cubicBezTo>
                      <a:pt x="4372" y="129088"/>
                      <a:pt x="35069" y="86416"/>
                      <a:pt x="91997" y="53650"/>
                    </a:cubicBezTo>
                    <a:cubicBezTo>
                      <a:pt x="215546" y="-17883"/>
                      <a:pt x="415886" y="-17883"/>
                      <a:pt x="539435" y="53650"/>
                    </a:cubicBezTo>
                    <a:cubicBezTo>
                      <a:pt x="596363" y="86701"/>
                      <a:pt x="626965" y="129088"/>
                      <a:pt x="631527" y="172141"/>
                    </a:cubicBezTo>
                    <a:close/>
                  </a:path>
                </a:pathLst>
              </a:custGeom>
              <a:solidFill>
                <a:srgbClr val="E8A30A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376" name="Google Shape;1376;p27"/>
              <p:cNvSpPr/>
              <p:nvPr/>
            </p:nvSpPr>
            <p:spPr>
              <a:xfrm>
                <a:off x="5927022" y="3295364"/>
                <a:ext cx="294875" cy="184213"/>
              </a:xfrm>
              <a:custGeom>
                <a:avLst/>
                <a:gdLst/>
                <a:ahLst/>
                <a:cxnLst/>
                <a:rect l="l" t="t" r="r" b="b"/>
                <a:pathLst>
                  <a:path w="294875" h="184213" extrusionOk="0">
                    <a:moveTo>
                      <a:pt x="149495" y="28861"/>
                    </a:moveTo>
                    <a:cubicBezTo>
                      <a:pt x="145608" y="28851"/>
                      <a:pt x="141730" y="29166"/>
                      <a:pt x="137900" y="29813"/>
                    </a:cubicBezTo>
                    <a:cubicBezTo>
                      <a:pt x="132673" y="30575"/>
                      <a:pt x="126876" y="31623"/>
                      <a:pt x="120413" y="32956"/>
                    </a:cubicBezTo>
                    <a:cubicBezTo>
                      <a:pt x="113950" y="34290"/>
                      <a:pt x="107298" y="36004"/>
                      <a:pt x="100265" y="38100"/>
                    </a:cubicBezTo>
                    <a:cubicBezTo>
                      <a:pt x="93498" y="40148"/>
                      <a:pt x="86893" y="42701"/>
                      <a:pt x="80497" y="45720"/>
                    </a:cubicBezTo>
                    <a:lnTo>
                      <a:pt x="131247" y="75057"/>
                    </a:lnTo>
                    <a:lnTo>
                      <a:pt x="140751" y="71914"/>
                    </a:lnTo>
                    <a:cubicBezTo>
                      <a:pt x="153676" y="67532"/>
                      <a:pt x="165841" y="63913"/>
                      <a:pt x="177341" y="60865"/>
                    </a:cubicBezTo>
                    <a:cubicBezTo>
                      <a:pt x="188108" y="58026"/>
                      <a:pt x="199114" y="56207"/>
                      <a:pt x="210224" y="55435"/>
                    </a:cubicBezTo>
                    <a:cubicBezTo>
                      <a:pt x="220374" y="54826"/>
                      <a:pt x="230571" y="55531"/>
                      <a:pt x="240541" y="57531"/>
                    </a:cubicBezTo>
                    <a:cubicBezTo>
                      <a:pt x="250577" y="59760"/>
                      <a:pt x="260195" y="63551"/>
                      <a:pt x="269052" y="68771"/>
                    </a:cubicBezTo>
                    <a:cubicBezTo>
                      <a:pt x="277824" y="73171"/>
                      <a:pt x="285351" y="79724"/>
                      <a:pt x="290911" y="87821"/>
                    </a:cubicBezTo>
                    <a:cubicBezTo>
                      <a:pt x="294627" y="93745"/>
                      <a:pt x="295796" y="100927"/>
                      <a:pt x="294142" y="107728"/>
                    </a:cubicBezTo>
                    <a:cubicBezTo>
                      <a:pt x="291985" y="115205"/>
                      <a:pt x="287889" y="121977"/>
                      <a:pt x="282262" y="127349"/>
                    </a:cubicBezTo>
                    <a:cubicBezTo>
                      <a:pt x="275315" y="134379"/>
                      <a:pt x="267522" y="140522"/>
                      <a:pt x="259073" y="145637"/>
                    </a:cubicBezTo>
                    <a:lnTo>
                      <a:pt x="291386" y="164687"/>
                    </a:lnTo>
                    <a:lnTo>
                      <a:pt x="273709" y="174879"/>
                    </a:lnTo>
                    <a:lnTo>
                      <a:pt x="241111" y="155829"/>
                    </a:lnTo>
                    <a:cubicBezTo>
                      <a:pt x="225572" y="163487"/>
                      <a:pt x="209349" y="169650"/>
                      <a:pt x="192642" y="174212"/>
                    </a:cubicBezTo>
                    <a:cubicBezTo>
                      <a:pt x="175155" y="179051"/>
                      <a:pt x="157288" y="182394"/>
                      <a:pt x="139230" y="184213"/>
                    </a:cubicBezTo>
                    <a:lnTo>
                      <a:pt x="122219" y="153638"/>
                    </a:lnTo>
                    <a:cubicBezTo>
                      <a:pt x="126952" y="153514"/>
                      <a:pt x="131684" y="153133"/>
                      <a:pt x="136379" y="152495"/>
                    </a:cubicBezTo>
                    <a:cubicBezTo>
                      <a:pt x="142842" y="151733"/>
                      <a:pt x="149875" y="150590"/>
                      <a:pt x="157763" y="148876"/>
                    </a:cubicBezTo>
                    <a:cubicBezTo>
                      <a:pt x="165651" y="147161"/>
                      <a:pt x="173824" y="145066"/>
                      <a:pt x="182568" y="142494"/>
                    </a:cubicBezTo>
                    <a:cubicBezTo>
                      <a:pt x="191074" y="139970"/>
                      <a:pt x="199361" y="136779"/>
                      <a:pt x="207373" y="132969"/>
                    </a:cubicBezTo>
                    <a:lnTo>
                      <a:pt x="156812" y="105061"/>
                    </a:lnTo>
                    <a:lnTo>
                      <a:pt x="150255" y="107347"/>
                    </a:lnTo>
                    <a:lnTo>
                      <a:pt x="143317" y="109442"/>
                    </a:lnTo>
                    <a:cubicBezTo>
                      <a:pt x="130582" y="113633"/>
                      <a:pt x="118987" y="116872"/>
                      <a:pt x="108343" y="118967"/>
                    </a:cubicBezTo>
                    <a:cubicBezTo>
                      <a:pt x="98573" y="121244"/>
                      <a:pt x="88613" y="122577"/>
                      <a:pt x="78596" y="122968"/>
                    </a:cubicBezTo>
                    <a:cubicBezTo>
                      <a:pt x="69758" y="123311"/>
                      <a:pt x="60910" y="122511"/>
                      <a:pt x="52271" y="120587"/>
                    </a:cubicBezTo>
                    <a:cubicBezTo>
                      <a:pt x="43736" y="118615"/>
                      <a:pt x="35544" y="115405"/>
                      <a:pt x="27941" y="111062"/>
                    </a:cubicBezTo>
                    <a:cubicBezTo>
                      <a:pt x="19578" y="106709"/>
                      <a:pt x="12326" y="100479"/>
                      <a:pt x="6748" y="92869"/>
                    </a:cubicBezTo>
                    <a:cubicBezTo>
                      <a:pt x="2690" y="87163"/>
                      <a:pt x="675" y="80248"/>
                      <a:pt x="1045" y="73247"/>
                    </a:cubicBezTo>
                    <a:cubicBezTo>
                      <a:pt x="1768" y="65951"/>
                      <a:pt x="4685" y="59036"/>
                      <a:pt x="9409" y="53435"/>
                    </a:cubicBezTo>
                    <a:cubicBezTo>
                      <a:pt x="15216" y="46053"/>
                      <a:pt x="22144" y="39624"/>
                      <a:pt x="29937" y="34385"/>
                    </a:cubicBezTo>
                    <a:lnTo>
                      <a:pt x="0" y="17050"/>
                    </a:lnTo>
                    <a:lnTo>
                      <a:pt x="17582" y="6858"/>
                    </a:lnTo>
                    <a:lnTo>
                      <a:pt x="47329" y="24003"/>
                    </a:lnTo>
                    <a:cubicBezTo>
                      <a:pt x="61214" y="17069"/>
                      <a:pt x="75802" y="11668"/>
                      <a:pt x="90856" y="7906"/>
                    </a:cubicBezTo>
                    <a:cubicBezTo>
                      <a:pt x="105207" y="4324"/>
                      <a:pt x="119786" y="1686"/>
                      <a:pt x="134479" y="0"/>
                    </a:cubicBezTo>
                    <a:close/>
                    <a:moveTo>
                      <a:pt x="63105" y="82201"/>
                    </a:moveTo>
                    <a:cubicBezTo>
                      <a:pt x="69758" y="86116"/>
                      <a:pt x="77484" y="87782"/>
                      <a:pt x="85154" y="86963"/>
                    </a:cubicBezTo>
                    <a:cubicBezTo>
                      <a:pt x="95475" y="85792"/>
                      <a:pt x="105635" y="83525"/>
                      <a:pt x="115471" y="80200"/>
                    </a:cubicBezTo>
                    <a:lnTo>
                      <a:pt x="67952" y="52673"/>
                    </a:lnTo>
                    <a:cubicBezTo>
                      <a:pt x="50180" y="64484"/>
                      <a:pt x="48849" y="74390"/>
                      <a:pt x="63105" y="82582"/>
                    </a:cubicBezTo>
                    <a:close/>
                    <a:moveTo>
                      <a:pt x="229992" y="96203"/>
                    </a:moveTo>
                    <a:cubicBezTo>
                      <a:pt x="222750" y="92221"/>
                      <a:pt x="214405" y="90716"/>
                      <a:pt x="206232" y="91916"/>
                    </a:cubicBezTo>
                    <a:cubicBezTo>
                      <a:pt x="194951" y="93374"/>
                      <a:pt x="183822" y="95831"/>
                      <a:pt x="172969" y="99250"/>
                    </a:cubicBezTo>
                    <a:lnTo>
                      <a:pt x="220488" y="126587"/>
                    </a:lnTo>
                    <a:cubicBezTo>
                      <a:pt x="240512" y="114462"/>
                      <a:pt x="243677" y="104461"/>
                      <a:pt x="229992" y="96583"/>
                    </a:cubicBezTo>
                    <a:close/>
                  </a:path>
                </a:pathLst>
              </a:custGeom>
              <a:solidFill>
                <a:srgbClr val="CC8B09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377" name="Google Shape;1377;p27"/>
              <p:cNvSpPr/>
              <p:nvPr/>
            </p:nvSpPr>
            <p:spPr>
              <a:xfrm>
                <a:off x="6049241" y="3432333"/>
                <a:ext cx="19007" cy="25526"/>
              </a:xfrm>
              <a:custGeom>
                <a:avLst/>
                <a:gdLst/>
                <a:ahLst/>
                <a:cxnLst/>
                <a:rect l="l" t="t" r="r" b="b"/>
                <a:pathLst>
                  <a:path w="19007" h="25526" extrusionOk="0">
                    <a:moveTo>
                      <a:pt x="0" y="17240"/>
                    </a:moveTo>
                    <a:cubicBezTo>
                      <a:pt x="0" y="15907"/>
                      <a:pt x="0" y="0"/>
                      <a:pt x="0" y="0"/>
                    </a:cubicBezTo>
                    <a:lnTo>
                      <a:pt x="19008" y="12573"/>
                    </a:lnTo>
                    <a:lnTo>
                      <a:pt x="10549" y="25527"/>
                    </a:lnTo>
                    <a:close/>
                  </a:path>
                </a:pathLst>
              </a:custGeom>
              <a:solidFill>
                <a:srgbClr val="CC8B09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378" name="Google Shape;1378;p27"/>
              <p:cNvSpPr/>
              <p:nvPr/>
            </p:nvSpPr>
            <p:spPr>
              <a:xfrm>
                <a:off x="6176402" y="3443287"/>
                <a:ext cx="42006" cy="19621"/>
              </a:xfrm>
              <a:custGeom>
                <a:avLst/>
                <a:gdLst/>
                <a:ahLst/>
                <a:cxnLst/>
                <a:rect l="l" t="t" r="r" b="b"/>
                <a:pathLst>
                  <a:path w="42006" h="19621" extrusionOk="0">
                    <a:moveTo>
                      <a:pt x="42007" y="17145"/>
                    </a:moveTo>
                    <a:lnTo>
                      <a:pt x="42007" y="0"/>
                    </a:lnTo>
                    <a:lnTo>
                      <a:pt x="0" y="3143"/>
                    </a:lnTo>
                    <a:lnTo>
                      <a:pt x="24140" y="19621"/>
                    </a:lnTo>
                    <a:lnTo>
                      <a:pt x="42007" y="17145"/>
                    </a:lnTo>
                    <a:close/>
                  </a:path>
                </a:pathLst>
              </a:custGeom>
              <a:solidFill>
                <a:srgbClr val="CC8B09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379" name="Google Shape;1379;p27"/>
              <p:cNvSpPr/>
              <p:nvPr/>
            </p:nvSpPr>
            <p:spPr>
              <a:xfrm>
                <a:off x="6190467" y="3380041"/>
                <a:ext cx="31457" cy="17335"/>
              </a:xfrm>
              <a:custGeom>
                <a:avLst/>
                <a:gdLst/>
                <a:ahLst/>
                <a:cxnLst/>
                <a:rect l="l" t="t" r="r" b="b"/>
                <a:pathLst>
                  <a:path w="31457" h="17335" extrusionOk="0">
                    <a:moveTo>
                      <a:pt x="31458" y="17335"/>
                    </a:moveTo>
                    <a:lnTo>
                      <a:pt x="31458" y="0"/>
                    </a:lnTo>
                    <a:lnTo>
                      <a:pt x="0" y="11430"/>
                    </a:lnTo>
                    <a:lnTo>
                      <a:pt x="31458" y="17335"/>
                    </a:lnTo>
                    <a:close/>
                  </a:path>
                </a:pathLst>
              </a:custGeom>
              <a:solidFill>
                <a:srgbClr val="CC8B09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380" name="Google Shape;1380;p27"/>
              <p:cNvSpPr/>
              <p:nvPr/>
            </p:nvSpPr>
            <p:spPr>
              <a:xfrm>
                <a:off x="6091248" y="3386423"/>
                <a:ext cx="47328" cy="33051"/>
              </a:xfrm>
              <a:custGeom>
                <a:avLst/>
                <a:gdLst/>
                <a:ahLst/>
                <a:cxnLst/>
                <a:rect l="l" t="t" r="r" b="b"/>
                <a:pathLst>
                  <a:path w="47328" h="33051" extrusionOk="0">
                    <a:moveTo>
                      <a:pt x="0" y="10001"/>
                    </a:moveTo>
                    <a:lnTo>
                      <a:pt x="10454" y="0"/>
                    </a:lnTo>
                    <a:lnTo>
                      <a:pt x="47329" y="25527"/>
                    </a:lnTo>
                    <a:lnTo>
                      <a:pt x="45048" y="33052"/>
                    </a:lnTo>
                    <a:cubicBezTo>
                      <a:pt x="45048" y="33052"/>
                      <a:pt x="17487" y="21431"/>
                      <a:pt x="16537" y="20765"/>
                    </a:cubicBezTo>
                    <a:close/>
                  </a:path>
                </a:pathLst>
              </a:custGeom>
              <a:solidFill>
                <a:srgbClr val="CC8B09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381" name="Google Shape;1381;p27"/>
              <p:cNvSpPr/>
              <p:nvPr/>
            </p:nvSpPr>
            <p:spPr>
              <a:xfrm>
                <a:off x="5995069" y="3331273"/>
                <a:ext cx="58923" cy="38862"/>
              </a:xfrm>
              <a:custGeom>
                <a:avLst/>
                <a:gdLst/>
                <a:ahLst/>
                <a:cxnLst/>
                <a:rect l="l" t="t" r="r" b="b"/>
                <a:pathLst>
                  <a:path w="58923" h="38862" extrusionOk="0">
                    <a:moveTo>
                      <a:pt x="0" y="11049"/>
                    </a:moveTo>
                    <a:lnTo>
                      <a:pt x="48944" y="38862"/>
                    </a:lnTo>
                    <a:lnTo>
                      <a:pt x="58923" y="31623"/>
                    </a:lnTo>
                    <a:cubicBezTo>
                      <a:pt x="58923" y="31623"/>
                      <a:pt x="52841" y="24575"/>
                      <a:pt x="52366" y="23908"/>
                    </a:cubicBezTo>
                    <a:cubicBezTo>
                      <a:pt x="47966" y="18840"/>
                      <a:pt x="42805" y="14507"/>
                      <a:pt x="37065" y="11049"/>
                    </a:cubicBezTo>
                    <a:cubicBezTo>
                      <a:pt x="33453" y="10382"/>
                      <a:pt x="10169" y="0"/>
                      <a:pt x="10169" y="0"/>
                    </a:cubicBezTo>
                    <a:close/>
                  </a:path>
                </a:pathLst>
              </a:custGeom>
              <a:solidFill>
                <a:srgbClr val="CC8B09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382" name="Google Shape;1382;p27"/>
              <p:cNvSpPr/>
              <p:nvPr/>
            </p:nvSpPr>
            <p:spPr>
              <a:xfrm>
                <a:off x="6049241" y="3300126"/>
                <a:ext cx="27275" cy="24479"/>
              </a:xfrm>
              <a:custGeom>
                <a:avLst/>
                <a:gdLst/>
                <a:ahLst/>
                <a:cxnLst/>
                <a:rect l="l" t="t" r="r" b="b"/>
                <a:pathLst>
                  <a:path w="27275" h="24479" extrusionOk="0">
                    <a:moveTo>
                      <a:pt x="27276" y="24479"/>
                    </a:moveTo>
                    <a:lnTo>
                      <a:pt x="27276" y="7334"/>
                    </a:lnTo>
                    <a:lnTo>
                      <a:pt x="4752" y="0"/>
                    </a:lnTo>
                    <a:lnTo>
                      <a:pt x="0" y="13430"/>
                    </a:lnTo>
                    <a:lnTo>
                      <a:pt x="1140" y="19621"/>
                    </a:lnTo>
                    <a:lnTo>
                      <a:pt x="27276" y="24479"/>
                    </a:lnTo>
                    <a:close/>
                  </a:path>
                </a:pathLst>
              </a:custGeom>
              <a:solidFill>
                <a:srgbClr val="CC8B09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383" name="Google Shape;1383;p27"/>
              <p:cNvSpPr/>
              <p:nvPr/>
            </p:nvSpPr>
            <p:spPr>
              <a:xfrm>
                <a:off x="5927022" y="3295078"/>
                <a:ext cx="26135" cy="19430"/>
              </a:xfrm>
              <a:custGeom>
                <a:avLst/>
                <a:gdLst/>
                <a:ahLst/>
                <a:cxnLst/>
                <a:rect l="l" t="t" r="r" b="b"/>
                <a:pathLst>
                  <a:path w="26135" h="19430" extrusionOk="0">
                    <a:moveTo>
                      <a:pt x="0" y="17145"/>
                    </a:moveTo>
                    <a:lnTo>
                      <a:pt x="0" y="0"/>
                    </a:lnTo>
                    <a:lnTo>
                      <a:pt x="26135" y="2762"/>
                    </a:lnTo>
                    <a:lnTo>
                      <a:pt x="17677" y="19431"/>
                    </a:lnTo>
                    <a:lnTo>
                      <a:pt x="0" y="17145"/>
                    </a:lnTo>
                    <a:close/>
                  </a:path>
                </a:pathLst>
              </a:custGeom>
              <a:solidFill>
                <a:srgbClr val="CC8B09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384" name="Google Shape;1384;p27"/>
              <p:cNvSpPr/>
              <p:nvPr/>
            </p:nvSpPr>
            <p:spPr>
              <a:xfrm>
                <a:off x="5927973" y="3352800"/>
                <a:ext cx="30221" cy="30289"/>
              </a:xfrm>
              <a:custGeom>
                <a:avLst/>
                <a:gdLst/>
                <a:ahLst/>
                <a:cxnLst/>
                <a:rect l="l" t="t" r="r" b="b"/>
                <a:pathLst>
                  <a:path w="30221" h="30289" extrusionOk="0">
                    <a:moveTo>
                      <a:pt x="0" y="17717"/>
                    </a:moveTo>
                    <a:lnTo>
                      <a:pt x="0" y="0"/>
                    </a:lnTo>
                    <a:lnTo>
                      <a:pt x="30222" y="0"/>
                    </a:lnTo>
                    <a:lnTo>
                      <a:pt x="22904" y="16002"/>
                    </a:lnTo>
                    <a:lnTo>
                      <a:pt x="9979" y="30289"/>
                    </a:lnTo>
                    <a:close/>
                  </a:path>
                </a:pathLst>
              </a:custGeom>
              <a:solidFill>
                <a:srgbClr val="CC8B09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385" name="Google Shape;1385;p27"/>
              <p:cNvSpPr/>
              <p:nvPr/>
            </p:nvSpPr>
            <p:spPr>
              <a:xfrm>
                <a:off x="5927022" y="3277266"/>
                <a:ext cx="294877" cy="185546"/>
              </a:xfrm>
              <a:custGeom>
                <a:avLst/>
                <a:gdLst/>
                <a:ahLst/>
                <a:cxnLst/>
                <a:rect l="l" t="t" r="r" b="b"/>
                <a:pathLst>
                  <a:path w="294877" h="185546" extrusionOk="0">
                    <a:moveTo>
                      <a:pt x="149495" y="30194"/>
                    </a:moveTo>
                    <a:cubicBezTo>
                      <a:pt x="145608" y="30185"/>
                      <a:pt x="141730" y="30499"/>
                      <a:pt x="137900" y="31147"/>
                    </a:cubicBezTo>
                    <a:cubicBezTo>
                      <a:pt x="132673" y="31813"/>
                      <a:pt x="126876" y="32861"/>
                      <a:pt x="120413" y="34290"/>
                    </a:cubicBezTo>
                    <a:cubicBezTo>
                      <a:pt x="113950" y="35719"/>
                      <a:pt x="107298" y="37338"/>
                      <a:pt x="100265" y="39433"/>
                    </a:cubicBezTo>
                    <a:cubicBezTo>
                      <a:pt x="93517" y="41491"/>
                      <a:pt x="86912" y="44005"/>
                      <a:pt x="80497" y="46958"/>
                    </a:cubicBezTo>
                    <a:lnTo>
                      <a:pt x="131247" y="76390"/>
                    </a:lnTo>
                    <a:lnTo>
                      <a:pt x="140751" y="73152"/>
                    </a:lnTo>
                    <a:cubicBezTo>
                      <a:pt x="153676" y="68866"/>
                      <a:pt x="165841" y="65246"/>
                      <a:pt x="177341" y="62198"/>
                    </a:cubicBezTo>
                    <a:cubicBezTo>
                      <a:pt x="188108" y="59360"/>
                      <a:pt x="199114" y="57540"/>
                      <a:pt x="210224" y="56769"/>
                    </a:cubicBezTo>
                    <a:cubicBezTo>
                      <a:pt x="220374" y="56178"/>
                      <a:pt x="230552" y="56855"/>
                      <a:pt x="240541" y="58769"/>
                    </a:cubicBezTo>
                    <a:cubicBezTo>
                      <a:pt x="250577" y="61036"/>
                      <a:pt x="260195" y="64856"/>
                      <a:pt x="269052" y="70104"/>
                    </a:cubicBezTo>
                    <a:cubicBezTo>
                      <a:pt x="277824" y="74504"/>
                      <a:pt x="285351" y="81058"/>
                      <a:pt x="290911" y="89154"/>
                    </a:cubicBezTo>
                    <a:cubicBezTo>
                      <a:pt x="294636" y="95040"/>
                      <a:pt x="295796" y="102194"/>
                      <a:pt x="294142" y="108966"/>
                    </a:cubicBezTo>
                    <a:cubicBezTo>
                      <a:pt x="292013" y="116481"/>
                      <a:pt x="287908" y="123292"/>
                      <a:pt x="282262" y="128683"/>
                    </a:cubicBezTo>
                    <a:cubicBezTo>
                      <a:pt x="275287" y="135684"/>
                      <a:pt x="267503" y="141827"/>
                      <a:pt x="259073" y="146971"/>
                    </a:cubicBezTo>
                    <a:lnTo>
                      <a:pt x="291386" y="166021"/>
                    </a:lnTo>
                    <a:lnTo>
                      <a:pt x="273709" y="176308"/>
                    </a:lnTo>
                    <a:lnTo>
                      <a:pt x="241111" y="157258"/>
                    </a:lnTo>
                    <a:cubicBezTo>
                      <a:pt x="225591" y="164925"/>
                      <a:pt x="209359" y="171050"/>
                      <a:pt x="192642" y="175546"/>
                    </a:cubicBezTo>
                    <a:cubicBezTo>
                      <a:pt x="175164" y="180422"/>
                      <a:pt x="157288" y="183775"/>
                      <a:pt x="139230" y="185547"/>
                    </a:cubicBezTo>
                    <a:lnTo>
                      <a:pt x="122219" y="154972"/>
                    </a:lnTo>
                    <a:cubicBezTo>
                      <a:pt x="125355" y="154972"/>
                      <a:pt x="130107" y="154972"/>
                      <a:pt x="136379" y="153924"/>
                    </a:cubicBezTo>
                    <a:cubicBezTo>
                      <a:pt x="142652" y="152876"/>
                      <a:pt x="149875" y="151924"/>
                      <a:pt x="157763" y="150209"/>
                    </a:cubicBezTo>
                    <a:cubicBezTo>
                      <a:pt x="165651" y="148495"/>
                      <a:pt x="173824" y="146399"/>
                      <a:pt x="182568" y="143827"/>
                    </a:cubicBezTo>
                    <a:cubicBezTo>
                      <a:pt x="191074" y="141303"/>
                      <a:pt x="199361" y="138113"/>
                      <a:pt x="207373" y="134302"/>
                    </a:cubicBezTo>
                    <a:lnTo>
                      <a:pt x="156812" y="105061"/>
                    </a:lnTo>
                    <a:cubicBezTo>
                      <a:pt x="154722" y="105918"/>
                      <a:pt x="152441" y="106680"/>
                      <a:pt x="150255" y="107347"/>
                    </a:cubicBezTo>
                    <a:lnTo>
                      <a:pt x="143317" y="109538"/>
                    </a:lnTo>
                    <a:cubicBezTo>
                      <a:pt x="130582" y="113728"/>
                      <a:pt x="118987" y="116967"/>
                      <a:pt x="108343" y="119063"/>
                    </a:cubicBezTo>
                    <a:cubicBezTo>
                      <a:pt x="98573" y="121339"/>
                      <a:pt x="88613" y="122672"/>
                      <a:pt x="78596" y="123063"/>
                    </a:cubicBezTo>
                    <a:cubicBezTo>
                      <a:pt x="69748" y="123377"/>
                      <a:pt x="60900" y="122549"/>
                      <a:pt x="52271" y="120586"/>
                    </a:cubicBezTo>
                    <a:cubicBezTo>
                      <a:pt x="43727" y="118662"/>
                      <a:pt x="35525" y="115452"/>
                      <a:pt x="27941" y="111061"/>
                    </a:cubicBezTo>
                    <a:cubicBezTo>
                      <a:pt x="19597" y="106670"/>
                      <a:pt x="12355" y="100460"/>
                      <a:pt x="6748" y="92869"/>
                    </a:cubicBezTo>
                    <a:cubicBezTo>
                      <a:pt x="2690" y="87163"/>
                      <a:pt x="684" y="80248"/>
                      <a:pt x="1045" y="73247"/>
                    </a:cubicBezTo>
                    <a:cubicBezTo>
                      <a:pt x="1768" y="65951"/>
                      <a:pt x="4685" y="59036"/>
                      <a:pt x="9409" y="53435"/>
                    </a:cubicBezTo>
                    <a:cubicBezTo>
                      <a:pt x="15187" y="46025"/>
                      <a:pt x="22125" y="39595"/>
                      <a:pt x="29937" y="34385"/>
                    </a:cubicBezTo>
                    <a:lnTo>
                      <a:pt x="0" y="17050"/>
                    </a:lnTo>
                    <a:lnTo>
                      <a:pt x="17582" y="6763"/>
                    </a:lnTo>
                    <a:lnTo>
                      <a:pt x="47329" y="24003"/>
                    </a:lnTo>
                    <a:cubicBezTo>
                      <a:pt x="61214" y="17069"/>
                      <a:pt x="75802" y="11668"/>
                      <a:pt x="90856" y="7906"/>
                    </a:cubicBezTo>
                    <a:cubicBezTo>
                      <a:pt x="105197" y="4286"/>
                      <a:pt x="119776" y="1638"/>
                      <a:pt x="134479" y="0"/>
                    </a:cubicBezTo>
                    <a:close/>
                    <a:moveTo>
                      <a:pt x="63105" y="83534"/>
                    </a:moveTo>
                    <a:cubicBezTo>
                      <a:pt x="69777" y="87401"/>
                      <a:pt x="77484" y="89068"/>
                      <a:pt x="85154" y="88297"/>
                    </a:cubicBezTo>
                    <a:cubicBezTo>
                      <a:pt x="95475" y="87125"/>
                      <a:pt x="105635" y="84858"/>
                      <a:pt x="115471" y="81534"/>
                    </a:cubicBezTo>
                    <a:lnTo>
                      <a:pt x="67952" y="54007"/>
                    </a:lnTo>
                    <a:cubicBezTo>
                      <a:pt x="50180" y="65437"/>
                      <a:pt x="48849" y="75533"/>
                      <a:pt x="63105" y="83534"/>
                    </a:cubicBezTo>
                    <a:close/>
                    <a:moveTo>
                      <a:pt x="229992" y="97441"/>
                    </a:moveTo>
                    <a:cubicBezTo>
                      <a:pt x="222740" y="93497"/>
                      <a:pt x="214396" y="92021"/>
                      <a:pt x="206232" y="93250"/>
                    </a:cubicBezTo>
                    <a:cubicBezTo>
                      <a:pt x="194951" y="94707"/>
                      <a:pt x="183822" y="97164"/>
                      <a:pt x="172969" y="100584"/>
                    </a:cubicBezTo>
                    <a:lnTo>
                      <a:pt x="220488" y="127921"/>
                    </a:lnTo>
                    <a:cubicBezTo>
                      <a:pt x="240256" y="115538"/>
                      <a:pt x="243677" y="105442"/>
                      <a:pt x="229992" y="97441"/>
                    </a:cubicBezTo>
                    <a:close/>
                  </a:path>
                </a:pathLst>
              </a:custGeom>
              <a:solidFill>
                <a:srgbClr val="F9CA06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1386" name="Google Shape;1386;p27"/>
            <p:cNvGrpSpPr/>
            <p:nvPr/>
          </p:nvGrpSpPr>
          <p:grpSpPr>
            <a:xfrm>
              <a:off x="3810520" y="2225674"/>
              <a:ext cx="883852" cy="621125"/>
              <a:chOff x="5620145" y="2967799"/>
              <a:chExt cx="883852" cy="621125"/>
            </a:xfrm>
          </p:grpSpPr>
          <p:sp>
            <p:nvSpPr>
              <p:cNvPr id="1387" name="Google Shape;1387;p27"/>
              <p:cNvSpPr/>
              <p:nvPr/>
            </p:nvSpPr>
            <p:spPr>
              <a:xfrm>
                <a:off x="5620145" y="3077432"/>
                <a:ext cx="883852" cy="511492"/>
              </a:xfrm>
              <a:custGeom>
                <a:avLst/>
                <a:gdLst/>
                <a:ahLst/>
                <a:cxnLst/>
                <a:rect l="l" t="t" r="r" b="b"/>
                <a:pathLst>
                  <a:path w="883852" h="511492" extrusionOk="0">
                    <a:moveTo>
                      <a:pt x="883852" y="255746"/>
                    </a:moveTo>
                    <a:cubicBezTo>
                      <a:pt x="883852" y="396991"/>
                      <a:pt x="685995" y="511493"/>
                      <a:pt x="441926" y="511493"/>
                    </a:cubicBezTo>
                    <a:cubicBezTo>
                      <a:pt x="197857" y="511493"/>
                      <a:pt x="0" y="396991"/>
                      <a:pt x="0" y="255746"/>
                    </a:cubicBezTo>
                    <a:cubicBezTo>
                      <a:pt x="0" y="114502"/>
                      <a:pt x="197857" y="0"/>
                      <a:pt x="441926" y="0"/>
                    </a:cubicBezTo>
                    <a:cubicBezTo>
                      <a:pt x="685995" y="0"/>
                      <a:pt x="883852" y="114501"/>
                      <a:pt x="883852" y="255746"/>
                    </a:cubicBezTo>
                    <a:close/>
                  </a:path>
                </a:pathLst>
              </a:custGeom>
              <a:solidFill>
                <a:srgbClr val="DD990E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388" name="Google Shape;1388;p27"/>
              <p:cNvSpPr/>
              <p:nvPr/>
            </p:nvSpPr>
            <p:spPr>
              <a:xfrm>
                <a:off x="5620240" y="3220497"/>
                <a:ext cx="87339" cy="116586"/>
              </a:xfrm>
              <a:custGeom>
                <a:avLst/>
                <a:gdLst/>
                <a:ahLst/>
                <a:cxnLst/>
                <a:rect l="l" t="t" r="r" b="b"/>
                <a:pathLst>
                  <a:path w="87339" h="116586" extrusionOk="0">
                    <a:moveTo>
                      <a:pt x="0" y="116586"/>
                    </a:moveTo>
                    <a:lnTo>
                      <a:pt x="0" y="0"/>
                    </a:lnTo>
                    <a:lnTo>
                      <a:pt x="87340" y="78010"/>
                    </a:lnTo>
                    <a:lnTo>
                      <a:pt x="0" y="116586"/>
                    </a:lnTo>
                    <a:close/>
                  </a:path>
                </a:pathLst>
              </a:custGeom>
              <a:solidFill>
                <a:srgbClr val="DD990E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389" name="Google Shape;1389;p27"/>
              <p:cNvSpPr/>
              <p:nvPr/>
            </p:nvSpPr>
            <p:spPr>
              <a:xfrm>
                <a:off x="6437470" y="3223545"/>
                <a:ext cx="66526" cy="157162"/>
              </a:xfrm>
              <a:custGeom>
                <a:avLst/>
                <a:gdLst/>
                <a:ahLst/>
                <a:cxnLst/>
                <a:rect l="l" t="t" r="r" b="b"/>
                <a:pathLst>
                  <a:path w="66526" h="157162" extrusionOk="0">
                    <a:moveTo>
                      <a:pt x="66527" y="0"/>
                    </a:moveTo>
                    <a:lnTo>
                      <a:pt x="66527" y="109633"/>
                    </a:lnTo>
                    <a:lnTo>
                      <a:pt x="21859" y="157163"/>
                    </a:lnTo>
                    <a:lnTo>
                      <a:pt x="0" y="31623"/>
                    </a:lnTo>
                    <a:lnTo>
                      <a:pt x="66527" y="0"/>
                    </a:lnTo>
                    <a:close/>
                  </a:path>
                </a:pathLst>
              </a:custGeom>
              <a:solidFill>
                <a:srgbClr val="DD990E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390" name="Google Shape;1390;p27"/>
              <p:cNvSpPr/>
              <p:nvPr/>
            </p:nvSpPr>
            <p:spPr>
              <a:xfrm>
                <a:off x="5620145" y="2967799"/>
                <a:ext cx="883852" cy="511492"/>
              </a:xfrm>
              <a:custGeom>
                <a:avLst/>
                <a:gdLst/>
                <a:ahLst/>
                <a:cxnLst/>
                <a:rect l="l" t="t" r="r" b="b"/>
                <a:pathLst>
                  <a:path w="883852" h="511492" extrusionOk="0">
                    <a:moveTo>
                      <a:pt x="883852" y="255746"/>
                    </a:moveTo>
                    <a:cubicBezTo>
                      <a:pt x="883852" y="396991"/>
                      <a:pt x="685995" y="511493"/>
                      <a:pt x="441926" y="511493"/>
                    </a:cubicBezTo>
                    <a:cubicBezTo>
                      <a:pt x="197857" y="511493"/>
                      <a:pt x="0" y="396991"/>
                      <a:pt x="0" y="255746"/>
                    </a:cubicBezTo>
                    <a:cubicBezTo>
                      <a:pt x="0" y="114501"/>
                      <a:pt x="197857" y="0"/>
                      <a:pt x="441926" y="0"/>
                    </a:cubicBezTo>
                    <a:cubicBezTo>
                      <a:pt x="685995" y="0"/>
                      <a:pt x="883852" y="114501"/>
                      <a:pt x="883852" y="255746"/>
                    </a:cubicBezTo>
                    <a:close/>
                  </a:path>
                </a:pathLst>
              </a:custGeom>
              <a:solidFill>
                <a:srgbClr val="F9CB07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391" name="Google Shape;1391;p27"/>
              <p:cNvSpPr/>
              <p:nvPr/>
            </p:nvSpPr>
            <p:spPr>
              <a:xfrm>
                <a:off x="5745842" y="3037498"/>
                <a:ext cx="632610" cy="366021"/>
              </a:xfrm>
              <a:custGeom>
                <a:avLst/>
                <a:gdLst/>
                <a:ahLst/>
                <a:cxnLst/>
                <a:rect l="l" t="t" r="r" b="b"/>
                <a:pathLst>
                  <a:path w="632610" h="366021" extrusionOk="0">
                    <a:moveTo>
                      <a:pt x="632040" y="194048"/>
                    </a:moveTo>
                    <a:cubicBezTo>
                      <a:pt x="627573" y="237101"/>
                      <a:pt x="596971" y="279773"/>
                      <a:pt x="539948" y="312444"/>
                    </a:cubicBezTo>
                    <a:cubicBezTo>
                      <a:pt x="416399" y="383881"/>
                      <a:pt x="216059" y="383881"/>
                      <a:pt x="92510" y="312444"/>
                    </a:cubicBezTo>
                    <a:cubicBezTo>
                      <a:pt x="35487" y="279487"/>
                      <a:pt x="4980" y="237101"/>
                      <a:pt x="608" y="194048"/>
                    </a:cubicBezTo>
                    <a:cubicBezTo>
                      <a:pt x="-4809" y="143566"/>
                      <a:pt x="25983" y="92131"/>
                      <a:pt x="92510" y="53650"/>
                    </a:cubicBezTo>
                    <a:cubicBezTo>
                      <a:pt x="216059" y="-17883"/>
                      <a:pt x="416399" y="-17883"/>
                      <a:pt x="539948" y="53650"/>
                    </a:cubicBezTo>
                    <a:cubicBezTo>
                      <a:pt x="606569" y="92131"/>
                      <a:pt x="637267" y="143851"/>
                      <a:pt x="632040" y="194048"/>
                    </a:cubicBezTo>
                    <a:close/>
                  </a:path>
                </a:pathLst>
              </a:custGeom>
              <a:solidFill>
                <a:srgbClr val="CC8B09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392" name="Google Shape;1392;p27"/>
              <p:cNvSpPr/>
              <p:nvPr/>
            </p:nvSpPr>
            <p:spPr>
              <a:xfrm>
                <a:off x="5746450" y="3059406"/>
                <a:ext cx="631431" cy="344114"/>
              </a:xfrm>
              <a:custGeom>
                <a:avLst/>
                <a:gdLst/>
                <a:ahLst/>
                <a:cxnLst/>
                <a:rect l="l" t="t" r="r" b="b"/>
                <a:pathLst>
                  <a:path w="631431" h="344114" extrusionOk="0">
                    <a:moveTo>
                      <a:pt x="631432" y="172141"/>
                    </a:moveTo>
                    <a:cubicBezTo>
                      <a:pt x="626965" y="215193"/>
                      <a:pt x="596363" y="257866"/>
                      <a:pt x="539340" y="290536"/>
                    </a:cubicBezTo>
                    <a:cubicBezTo>
                      <a:pt x="415791" y="361974"/>
                      <a:pt x="215451" y="361974"/>
                      <a:pt x="91902" y="290536"/>
                    </a:cubicBezTo>
                    <a:cubicBezTo>
                      <a:pt x="34879" y="257580"/>
                      <a:pt x="4372" y="215193"/>
                      <a:pt x="0" y="172141"/>
                    </a:cubicBezTo>
                    <a:cubicBezTo>
                      <a:pt x="4372" y="128992"/>
                      <a:pt x="34974" y="86416"/>
                      <a:pt x="91902" y="53650"/>
                    </a:cubicBezTo>
                    <a:cubicBezTo>
                      <a:pt x="215451" y="-17883"/>
                      <a:pt x="415791" y="-17883"/>
                      <a:pt x="539340" y="53650"/>
                    </a:cubicBezTo>
                    <a:cubicBezTo>
                      <a:pt x="596363" y="86606"/>
                      <a:pt x="626965" y="128992"/>
                      <a:pt x="631432" y="172141"/>
                    </a:cubicBezTo>
                    <a:close/>
                  </a:path>
                </a:pathLst>
              </a:custGeom>
              <a:solidFill>
                <a:srgbClr val="E8A30A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393" name="Google Shape;1393;p27"/>
              <p:cNvSpPr/>
              <p:nvPr/>
            </p:nvSpPr>
            <p:spPr>
              <a:xfrm>
                <a:off x="5907730" y="3141821"/>
                <a:ext cx="294899" cy="185451"/>
              </a:xfrm>
              <a:custGeom>
                <a:avLst/>
                <a:gdLst/>
                <a:ahLst/>
                <a:cxnLst/>
                <a:rect l="l" t="t" r="r" b="b"/>
                <a:pathLst>
                  <a:path w="294899" h="185451" extrusionOk="0">
                    <a:moveTo>
                      <a:pt x="149685" y="30004"/>
                    </a:moveTo>
                    <a:cubicBezTo>
                      <a:pt x="145807" y="30004"/>
                      <a:pt x="141929" y="30289"/>
                      <a:pt x="138090" y="30861"/>
                    </a:cubicBezTo>
                    <a:cubicBezTo>
                      <a:pt x="132958" y="31623"/>
                      <a:pt x="127066" y="32671"/>
                      <a:pt x="120603" y="34004"/>
                    </a:cubicBezTo>
                    <a:cubicBezTo>
                      <a:pt x="114140" y="35338"/>
                      <a:pt x="107488" y="37147"/>
                      <a:pt x="100550" y="39243"/>
                    </a:cubicBezTo>
                    <a:cubicBezTo>
                      <a:pt x="93745" y="41243"/>
                      <a:pt x="87112" y="43758"/>
                      <a:pt x="80687" y="46768"/>
                    </a:cubicBezTo>
                    <a:lnTo>
                      <a:pt x="131532" y="76200"/>
                    </a:lnTo>
                    <a:lnTo>
                      <a:pt x="140561" y="72961"/>
                    </a:lnTo>
                    <a:cubicBezTo>
                      <a:pt x="153486" y="68675"/>
                      <a:pt x="165746" y="65056"/>
                      <a:pt x="177151" y="62008"/>
                    </a:cubicBezTo>
                    <a:cubicBezTo>
                      <a:pt x="187909" y="59122"/>
                      <a:pt x="198924" y="57312"/>
                      <a:pt x="210034" y="56578"/>
                    </a:cubicBezTo>
                    <a:cubicBezTo>
                      <a:pt x="220250" y="55874"/>
                      <a:pt x="230505" y="56540"/>
                      <a:pt x="240541" y="58579"/>
                    </a:cubicBezTo>
                    <a:cubicBezTo>
                      <a:pt x="250586" y="60827"/>
                      <a:pt x="260204" y="64656"/>
                      <a:pt x="269052" y="69913"/>
                    </a:cubicBezTo>
                    <a:cubicBezTo>
                      <a:pt x="277834" y="74304"/>
                      <a:pt x="285351" y="80858"/>
                      <a:pt x="290911" y="88963"/>
                    </a:cubicBezTo>
                    <a:cubicBezTo>
                      <a:pt x="294665" y="94869"/>
                      <a:pt x="295834" y="102070"/>
                      <a:pt x="294142" y="108871"/>
                    </a:cubicBezTo>
                    <a:cubicBezTo>
                      <a:pt x="292032" y="116367"/>
                      <a:pt x="287927" y="123149"/>
                      <a:pt x="282262" y="128492"/>
                    </a:cubicBezTo>
                    <a:cubicBezTo>
                      <a:pt x="275287" y="135522"/>
                      <a:pt x="267503" y="141694"/>
                      <a:pt x="259073" y="146875"/>
                    </a:cubicBezTo>
                    <a:lnTo>
                      <a:pt x="291386" y="165925"/>
                    </a:lnTo>
                    <a:lnTo>
                      <a:pt x="273709" y="176117"/>
                    </a:lnTo>
                    <a:lnTo>
                      <a:pt x="241111" y="157067"/>
                    </a:lnTo>
                    <a:cubicBezTo>
                      <a:pt x="225610" y="164811"/>
                      <a:pt x="209368" y="170974"/>
                      <a:pt x="192642" y="175450"/>
                    </a:cubicBezTo>
                    <a:cubicBezTo>
                      <a:pt x="175155" y="180289"/>
                      <a:pt x="157288" y="183642"/>
                      <a:pt x="139230" y="185452"/>
                    </a:cubicBezTo>
                    <a:lnTo>
                      <a:pt x="122219" y="154876"/>
                    </a:lnTo>
                    <a:cubicBezTo>
                      <a:pt x="125355" y="154876"/>
                      <a:pt x="130107" y="154876"/>
                      <a:pt x="136474" y="153829"/>
                    </a:cubicBezTo>
                    <a:cubicBezTo>
                      <a:pt x="142842" y="152781"/>
                      <a:pt x="149875" y="151828"/>
                      <a:pt x="157763" y="150114"/>
                    </a:cubicBezTo>
                    <a:cubicBezTo>
                      <a:pt x="165651" y="148399"/>
                      <a:pt x="173824" y="146304"/>
                      <a:pt x="182568" y="143732"/>
                    </a:cubicBezTo>
                    <a:cubicBezTo>
                      <a:pt x="191074" y="141227"/>
                      <a:pt x="199370" y="138036"/>
                      <a:pt x="207373" y="134207"/>
                    </a:cubicBezTo>
                    <a:lnTo>
                      <a:pt x="156907" y="104965"/>
                    </a:lnTo>
                    <a:lnTo>
                      <a:pt x="150255" y="107251"/>
                    </a:lnTo>
                    <a:lnTo>
                      <a:pt x="143317" y="109442"/>
                    </a:lnTo>
                    <a:cubicBezTo>
                      <a:pt x="130582" y="113633"/>
                      <a:pt x="118987" y="116872"/>
                      <a:pt x="108343" y="118967"/>
                    </a:cubicBezTo>
                    <a:cubicBezTo>
                      <a:pt x="98573" y="121244"/>
                      <a:pt x="88613" y="122587"/>
                      <a:pt x="78596" y="122968"/>
                    </a:cubicBezTo>
                    <a:cubicBezTo>
                      <a:pt x="69748" y="123282"/>
                      <a:pt x="60900" y="122453"/>
                      <a:pt x="52271" y="120491"/>
                    </a:cubicBezTo>
                    <a:cubicBezTo>
                      <a:pt x="43746" y="118510"/>
                      <a:pt x="35554" y="115300"/>
                      <a:pt x="27941" y="110966"/>
                    </a:cubicBezTo>
                    <a:cubicBezTo>
                      <a:pt x="19616" y="106547"/>
                      <a:pt x="12383" y="100336"/>
                      <a:pt x="6748" y="92773"/>
                    </a:cubicBezTo>
                    <a:cubicBezTo>
                      <a:pt x="2690" y="87068"/>
                      <a:pt x="684" y="80153"/>
                      <a:pt x="1045" y="73152"/>
                    </a:cubicBezTo>
                    <a:cubicBezTo>
                      <a:pt x="1768" y="65856"/>
                      <a:pt x="4685" y="58941"/>
                      <a:pt x="9409" y="53340"/>
                    </a:cubicBezTo>
                    <a:cubicBezTo>
                      <a:pt x="15244" y="45977"/>
                      <a:pt x="22163" y="39557"/>
                      <a:pt x="29937" y="34290"/>
                    </a:cubicBezTo>
                    <a:lnTo>
                      <a:pt x="0" y="16954"/>
                    </a:lnTo>
                    <a:lnTo>
                      <a:pt x="17677" y="6763"/>
                    </a:lnTo>
                    <a:lnTo>
                      <a:pt x="47329" y="24003"/>
                    </a:lnTo>
                    <a:cubicBezTo>
                      <a:pt x="61242" y="17050"/>
                      <a:pt x="75869" y="11659"/>
                      <a:pt x="90951" y="7906"/>
                    </a:cubicBezTo>
                    <a:cubicBezTo>
                      <a:pt x="105283" y="4220"/>
                      <a:pt x="119862" y="1581"/>
                      <a:pt x="134574" y="0"/>
                    </a:cubicBezTo>
                    <a:close/>
                    <a:moveTo>
                      <a:pt x="63390" y="83344"/>
                    </a:moveTo>
                    <a:cubicBezTo>
                      <a:pt x="70043" y="87173"/>
                      <a:pt x="77712" y="88830"/>
                      <a:pt x="85344" y="88106"/>
                    </a:cubicBezTo>
                    <a:cubicBezTo>
                      <a:pt x="95656" y="86935"/>
                      <a:pt x="105825" y="84668"/>
                      <a:pt x="115661" y="81343"/>
                    </a:cubicBezTo>
                    <a:lnTo>
                      <a:pt x="68142" y="53721"/>
                    </a:lnTo>
                    <a:cubicBezTo>
                      <a:pt x="50465" y="65056"/>
                      <a:pt x="49040" y="74867"/>
                      <a:pt x="63390" y="83153"/>
                    </a:cubicBezTo>
                    <a:close/>
                    <a:moveTo>
                      <a:pt x="230182" y="96679"/>
                    </a:moveTo>
                    <a:cubicBezTo>
                      <a:pt x="222930" y="92735"/>
                      <a:pt x="214586" y="91259"/>
                      <a:pt x="206422" y="92488"/>
                    </a:cubicBezTo>
                    <a:cubicBezTo>
                      <a:pt x="195170" y="93907"/>
                      <a:pt x="184069" y="96336"/>
                      <a:pt x="173254" y="99727"/>
                    </a:cubicBezTo>
                    <a:lnTo>
                      <a:pt x="220773" y="127159"/>
                    </a:lnTo>
                    <a:cubicBezTo>
                      <a:pt x="240541" y="115157"/>
                      <a:pt x="243867" y="105061"/>
                      <a:pt x="230182" y="96679"/>
                    </a:cubicBezTo>
                    <a:close/>
                  </a:path>
                </a:pathLst>
              </a:custGeom>
              <a:solidFill>
                <a:srgbClr val="CC8B09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394" name="Google Shape;1394;p27"/>
              <p:cNvSpPr/>
              <p:nvPr/>
            </p:nvSpPr>
            <p:spPr>
              <a:xfrm>
                <a:off x="6030138" y="3279362"/>
                <a:ext cx="19007" cy="25527"/>
              </a:xfrm>
              <a:custGeom>
                <a:avLst/>
                <a:gdLst/>
                <a:ahLst/>
                <a:cxnLst/>
                <a:rect l="l" t="t" r="r" b="b"/>
                <a:pathLst>
                  <a:path w="19007" h="25527" extrusionOk="0">
                    <a:moveTo>
                      <a:pt x="0" y="17145"/>
                    </a:moveTo>
                    <a:cubicBezTo>
                      <a:pt x="475" y="15907"/>
                      <a:pt x="0" y="0"/>
                      <a:pt x="0" y="0"/>
                    </a:cubicBezTo>
                    <a:lnTo>
                      <a:pt x="19008" y="12478"/>
                    </a:lnTo>
                    <a:lnTo>
                      <a:pt x="10549" y="25527"/>
                    </a:lnTo>
                    <a:close/>
                  </a:path>
                </a:pathLst>
              </a:custGeom>
              <a:solidFill>
                <a:srgbClr val="CC8B09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395" name="Google Shape;1395;p27"/>
              <p:cNvSpPr/>
              <p:nvPr/>
            </p:nvSpPr>
            <p:spPr>
              <a:xfrm>
                <a:off x="6157299" y="3290220"/>
                <a:ext cx="42006" cy="19716"/>
              </a:xfrm>
              <a:custGeom>
                <a:avLst/>
                <a:gdLst/>
                <a:ahLst/>
                <a:cxnLst/>
                <a:rect l="l" t="t" r="r" b="b"/>
                <a:pathLst>
                  <a:path w="42006" h="19716" extrusionOk="0">
                    <a:moveTo>
                      <a:pt x="42007" y="17145"/>
                    </a:moveTo>
                    <a:lnTo>
                      <a:pt x="42007" y="0"/>
                    </a:lnTo>
                    <a:lnTo>
                      <a:pt x="0" y="3239"/>
                    </a:lnTo>
                    <a:lnTo>
                      <a:pt x="24140" y="19717"/>
                    </a:lnTo>
                    <a:lnTo>
                      <a:pt x="42007" y="17145"/>
                    </a:lnTo>
                    <a:close/>
                  </a:path>
                </a:pathLst>
              </a:custGeom>
              <a:solidFill>
                <a:srgbClr val="CC8B09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396" name="Google Shape;1396;p27"/>
              <p:cNvSpPr/>
              <p:nvPr/>
            </p:nvSpPr>
            <p:spPr>
              <a:xfrm>
                <a:off x="6171364" y="3226974"/>
                <a:ext cx="31457" cy="17430"/>
              </a:xfrm>
              <a:custGeom>
                <a:avLst/>
                <a:gdLst/>
                <a:ahLst/>
                <a:cxnLst/>
                <a:rect l="l" t="t" r="r" b="b"/>
                <a:pathLst>
                  <a:path w="31457" h="17430" extrusionOk="0">
                    <a:moveTo>
                      <a:pt x="31458" y="17431"/>
                    </a:moveTo>
                    <a:lnTo>
                      <a:pt x="31458" y="0"/>
                    </a:lnTo>
                    <a:lnTo>
                      <a:pt x="0" y="11430"/>
                    </a:lnTo>
                    <a:lnTo>
                      <a:pt x="31458" y="17431"/>
                    </a:lnTo>
                    <a:close/>
                  </a:path>
                </a:pathLst>
              </a:custGeom>
              <a:solidFill>
                <a:srgbClr val="CC8B09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397" name="Google Shape;1397;p27"/>
              <p:cNvSpPr/>
              <p:nvPr/>
            </p:nvSpPr>
            <p:spPr>
              <a:xfrm>
                <a:off x="6072240" y="3233356"/>
                <a:ext cx="47423" cy="33146"/>
              </a:xfrm>
              <a:custGeom>
                <a:avLst/>
                <a:gdLst/>
                <a:ahLst/>
                <a:cxnLst/>
                <a:rect l="l" t="t" r="r" b="b"/>
                <a:pathLst>
                  <a:path w="47423" h="33146" extrusionOk="0">
                    <a:moveTo>
                      <a:pt x="0" y="10096"/>
                    </a:moveTo>
                    <a:lnTo>
                      <a:pt x="10454" y="0"/>
                    </a:lnTo>
                    <a:lnTo>
                      <a:pt x="47424" y="25622"/>
                    </a:lnTo>
                    <a:lnTo>
                      <a:pt x="45143" y="33147"/>
                    </a:lnTo>
                    <a:cubicBezTo>
                      <a:pt x="45143" y="33147"/>
                      <a:pt x="17582" y="21526"/>
                      <a:pt x="16632" y="20860"/>
                    </a:cubicBezTo>
                    <a:cubicBezTo>
                      <a:pt x="15681" y="20193"/>
                      <a:pt x="0" y="10096"/>
                      <a:pt x="0" y="10096"/>
                    </a:cubicBezTo>
                    <a:close/>
                  </a:path>
                </a:pathLst>
              </a:custGeom>
              <a:solidFill>
                <a:srgbClr val="CC8B09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398" name="Google Shape;1398;p27"/>
              <p:cNvSpPr/>
              <p:nvPr/>
            </p:nvSpPr>
            <p:spPr>
              <a:xfrm>
                <a:off x="5975967" y="3178206"/>
                <a:ext cx="59018" cy="38957"/>
              </a:xfrm>
              <a:custGeom>
                <a:avLst/>
                <a:gdLst/>
                <a:ahLst/>
                <a:cxnLst/>
                <a:rect l="l" t="t" r="r" b="b"/>
                <a:pathLst>
                  <a:path w="59018" h="38957" extrusionOk="0">
                    <a:moveTo>
                      <a:pt x="0" y="11144"/>
                    </a:moveTo>
                    <a:lnTo>
                      <a:pt x="48945" y="38957"/>
                    </a:lnTo>
                    <a:lnTo>
                      <a:pt x="59019" y="31718"/>
                    </a:lnTo>
                    <a:cubicBezTo>
                      <a:pt x="59019" y="31718"/>
                      <a:pt x="52841" y="24575"/>
                      <a:pt x="52366" y="23908"/>
                    </a:cubicBezTo>
                    <a:cubicBezTo>
                      <a:pt x="47966" y="18878"/>
                      <a:pt x="42805" y="14573"/>
                      <a:pt x="37065" y="11144"/>
                    </a:cubicBezTo>
                    <a:cubicBezTo>
                      <a:pt x="33453" y="10478"/>
                      <a:pt x="10264" y="0"/>
                      <a:pt x="10264" y="0"/>
                    </a:cubicBezTo>
                    <a:close/>
                  </a:path>
                </a:pathLst>
              </a:custGeom>
              <a:solidFill>
                <a:srgbClr val="CC8B09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399" name="Google Shape;1399;p27"/>
              <p:cNvSpPr/>
              <p:nvPr/>
            </p:nvSpPr>
            <p:spPr>
              <a:xfrm>
                <a:off x="6030138" y="3147155"/>
                <a:ext cx="27275" cy="24479"/>
              </a:xfrm>
              <a:custGeom>
                <a:avLst/>
                <a:gdLst/>
                <a:ahLst/>
                <a:cxnLst/>
                <a:rect l="l" t="t" r="r" b="b"/>
                <a:pathLst>
                  <a:path w="27275" h="24479" extrusionOk="0">
                    <a:moveTo>
                      <a:pt x="27276" y="24479"/>
                    </a:moveTo>
                    <a:lnTo>
                      <a:pt x="27276" y="7239"/>
                    </a:lnTo>
                    <a:lnTo>
                      <a:pt x="4752" y="0"/>
                    </a:lnTo>
                    <a:lnTo>
                      <a:pt x="0" y="13430"/>
                    </a:lnTo>
                    <a:lnTo>
                      <a:pt x="1140" y="19621"/>
                    </a:lnTo>
                    <a:lnTo>
                      <a:pt x="27276" y="24479"/>
                    </a:lnTo>
                    <a:close/>
                  </a:path>
                </a:pathLst>
              </a:custGeom>
              <a:solidFill>
                <a:srgbClr val="CC8B09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400" name="Google Shape;1400;p27"/>
              <p:cNvSpPr/>
              <p:nvPr/>
            </p:nvSpPr>
            <p:spPr>
              <a:xfrm>
                <a:off x="5907920" y="3142011"/>
                <a:ext cx="26135" cy="19431"/>
              </a:xfrm>
              <a:custGeom>
                <a:avLst/>
                <a:gdLst/>
                <a:ahLst/>
                <a:cxnLst/>
                <a:rect l="l" t="t" r="r" b="b"/>
                <a:pathLst>
                  <a:path w="26135" h="19431" extrusionOk="0">
                    <a:moveTo>
                      <a:pt x="0" y="17145"/>
                    </a:moveTo>
                    <a:lnTo>
                      <a:pt x="0" y="0"/>
                    </a:lnTo>
                    <a:lnTo>
                      <a:pt x="26135" y="2762"/>
                    </a:lnTo>
                    <a:lnTo>
                      <a:pt x="17677" y="19431"/>
                    </a:lnTo>
                    <a:lnTo>
                      <a:pt x="0" y="17145"/>
                    </a:lnTo>
                    <a:close/>
                  </a:path>
                </a:pathLst>
              </a:custGeom>
              <a:solidFill>
                <a:srgbClr val="CC8B09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401" name="Google Shape;1401;p27"/>
              <p:cNvSpPr/>
              <p:nvPr/>
            </p:nvSpPr>
            <p:spPr>
              <a:xfrm>
                <a:off x="5908870" y="3199637"/>
                <a:ext cx="30317" cy="30289"/>
              </a:xfrm>
              <a:custGeom>
                <a:avLst/>
                <a:gdLst/>
                <a:ahLst/>
                <a:cxnLst/>
                <a:rect l="l" t="t" r="r" b="b"/>
                <a:pathLst>
                  <a:path w="30317" h="30289" extrusionOk="0">
                    <a:moveTo>
                      <a:pt x="0" y="17812"/>
                    </a:moveTo>
                    <a:lnTo>
                      <a:pt x="0" y="0"/>
                    </a:lnTo>
                    <a:lnTo>
                      <a:pt x="30317" y="0"/>
                    </a:lnTo>
                    <a:lnTo>
                      <a:pt x="22999" y="16002"/>
                    </a:lnTo>
                    <a:lnTo>
                      <a:pt x="10074" y="30290"/>
                    </a:lnTo>
                    <a:close/>
                  </a:path>
                </a:pathLst>
              </a:custGeom>
              <a:solidFill>
                <a:srgbClr val="CC8B09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402" name="Google Shape;1402;p27"/>
              <p:cNvSpPr/>
              <p:nvPr/>
            </p:nvSpPr>
            <p:spPr>
              <a:xfrm>
                <a:off x="5908110" y="3125057"/>
                <a:ext cx="294341" cy="184880"/>
              </a:xfrm>
              <a:custGeom>
                <a:avLst/>
                <a:gdLst/>
                <a:ahLst/>
                <a:cxnLst/>
                <a:rect l="l" t="t" r="r" b="b"/>
                <a:pathLst>
                  <a:path w="294341" h="184880" extrusionOk="0">
                    <a:moveTo>
                      <a:pt x="149305" y="29337"/>
                    </a:moveTo>
                    <a:cubicBezTo>
                      <a:pt x="145418" y="29328"/>
                      <a:pt x="141540" y="29642"/>
                      <a:pt x="137710" y="30290"/>
                    </a:cubicBezTo>
                    <a:cubicBezTo>
                      <a:pt x="132578" y="31052"/>
                      <a:pt x="126685" y="32099"/>
                      <a:pt x="120223" y="33433"/>
                    </a:cubicBezTo>
                    <a:cubicBezTo>
                      <a:pt x="113760" y="34766"/>
                      <a:pt x="107108" y="36576"/>
                      <a:pt x="100170" y="38671"/>
                    </a:cubicBezTo>
                    <a:cubicBezTo>
                      <a:pt x="93365" y="40672"/>
                      <a:pt x="86732" y="43186"/>
                      <a:pt x="80307" y="46196"/>
                    </a:cubicBezTo>
                    <a:lnTo>
                      <a:pt x="131152" y="75629"/>
                    </a:lnTo>
                    <a:lnTo>
                      <a:pt x="140181" y="72390"/>
                    </a:lnTo>
                    <a:cubicBezTo>
                      <a:pt x="153106" y="68104"/>
                      <a:pt x="165366" y="64389"/>
                      <a:pt x="176770" y="61436"/>
                    </a:cubicBezTo>
                    <a:cubicBezTo>
                      <a:pt x="187519" y="58512"/>
                      <a:pt x="198534" y="56693"/>
                      <a:pt x="209654" y="56007"/>
                    </a:cubicBezTo>
                    <a:cubicBezTo>
                      <a:pt x="219804" y="55312"/>
                      <a:pt x="230001" y="55988"/>
                      <a:pt x="239971" y="58007"/>
                    </a:cubicBezTo>
                    <a:cubicBezTo>
                      <a:pt x="250026" y="60217"/>
                      <a:pt x="259653" y="64046"/>
                      <a:pt x="268482" y="69342"/>
                    </a:cubicBezTo>
                    <a:cubicBezTo>
                      <a:pt x="277264" y="73733"/>
                      <a:pt x="284781" y="80286"/>
                      <a:pt x="290341" y="88392"/>
                    </a:cubicBezTo>
                    <a:cubicBezTo>
                      <a:pt x="294114" y="94298"/>
                      <a:pt x="295283" y="101498"/>
                      <a:pt x="293572" y="108299"/>
                    </a:cubicBezTo>
                    <a:cubicBezTo>
                      <a:pt x="291434" y="115786"/>
                      <a:pt x="287328" y="122568"/>
                      <a:pt x="281692" y="127921"/>
                    </a:cubicBezTo>
                    <a:cubicBezTo>
                      <a:pt x="274717" y="134950"/>
                      <a:pt x="266933" y="141122"/>
                      <a:pt x="258503" y="146304"/>
                    </a:cubicBezTo>
                    <a:lnTo>
                      <a:pt x="290816" y="165354"/>
                    </a:lnTo>
                    <a:lnTo>
                      <a:pt x="273139" y="175546"/>
                    </a:lnTo>
                    <a:lnTo>
                      <a:pt x="240541" y="156496"/>
                    </a:lnTo>
                    <a:cubicBezTo>
                      <a:pt x="225021" y="164201"/>
                      <a:pt x="208789" y="170355"/>
                      <a:pt x="192072" y="174879"/>
                    </a:cubicBezTo>
                    <a:cubicBezTo>
                      <a:pt x="174585" y="179718"/>
                      <a:pt x="156717" y="183071"/>
                      <a:pt x="138660" y="184880"/>
                    </a:cubicBezTo>
                    <a:lnTo>
                      <a:pt x="121648" y="154305"/>
                    </a:lnTo>
                    <a:cubicBezTo>
                      <a:pt x="126419" y="154181"/>
                      <a:pt x="131181" y="153800"/>
                      <a:pt x="135904" y="153162"/>
                    </a:cubicBezTo>
                    <a:cubicBezTo>
                      <a:pt x="143061" y="152343"/>
                      <a:pt x="150169" y="151133"/>
                      <a:pt x="157193" y="149542"/>
                    </a:cubicBezTo>
                    <a:cubicBezTo>
                      <a:pt x="164986" y="147828"/>
                      <a:pt x="173254" y="145733"/>
                      <a:pt x="181998" y="143161"/>
                    </a:cubicBezTo>
                    <a:cubicBezTo>
                      <a:pt x="190494" y="140608"/>
                      <a:pt x="198781" y="137427"/>
                      <a:pt x="206802" y="133636"/>
                    </a:cubicBezTo>
                    <a:lnTo>
                      <a:pt x="156337" y="104394"/>
                    </a:lnTo>
                    <a:lnTo>
                      <a:pt x="149685" y="106680"/>
                    </a:lnTo>
                    <a:lnTo>
                      <a:pt x="142747" y="108775"/>
                    </a:lnTo>
                    <a:cubicBezTo>
                      <a:pt x="130012" y="112967"/>
                      <a:pt x="118417" y="116300"/>
                      <a:pt x="107773" y="118300"/>
                    </a:cubicBezTo>
                    <a:cubicBezTo>
                      <a:pt x="98212" y="120767"/>
                      <a:pt x="88442" y="122330"/>
                      <a:pt x="78596" y="122968"/>
                    </a:cubicBezTo>
                    <a:cubicBezTo>
                      <a:pt x="69748" y="123282"/>
                      <a:pt x="60900" y="122453"/>
                      <a:pt x="52271" y="120491"/>
                    </a:cubicBezTo>
                    <a:cubicBezTo>
                      <a:pt x="43736" y="118548"/>
                      <a:pt x="35535" y="115338"/>
                      <a:pt x="27941" y="110966"/>
                    </a:cubicBezTo>
                    <a:cubicBezTo>
                      <a:pt x="19578" y="106613"/>
                      <a:pt x="12326" y="100384"/>
                      <a:pt x="6748" y="92774"/>
                    </a:cubicBezTo>
                    <a:cubicBezTo>
                      <a:pt x="2671" y="87078"/>
                      <a:pt x="656" y="80153"/>
                      <a:pt x="1045" y="73152"/>
                    </a:cubicBezTo>
                    <a:cubicBezTo>
                      <a:pt x="1787" y="65856"/>
                      <a:pt x="4704" y="58950"/>
                      <a:pt x="9409" y="53340"/>
                    </a:cubicBezTo>
                    <a:cubicBezTo>
                      <a:pt x="15244" y="45977"/>
                      <a:pt x="22163" y="39557"/>
                      <a:pt x="29937" y="34290"/>
                    </a:cubicBezTo>
                    <a:lnTo>
                      <a:pt x="0" y="16954"/>
                    </a:lnTo>
                    <a:lnTo>
                      <a:pt x="17677" y="6763"/>
                    </a:lnTo>
                    <a:lnTo>
                      <a:pt x="47329" y="23908"/>
                    </a:lnTo>
                    <a:cubicBezTo>
                      <a:pt x="61261" y="17031"/>
                      <a:pt x="75878" y="11668"/>
                      <a:pt x="90951" y="7906"/>
                    </a:cubicBezTo>
                    <a:cubicBezTo>
                      <a:pt x="105283" y="4220"/>
                      <a:pt x="119862" y="1581"/>
                      <a:pt x="134574" y="0"/>
                    </a:cubicBezTo>
                    <a:close/>
                    <a:moveTo>
                      <a:pt x="63010" y="82772"/>
                    </a:moveTo>
                    <a:cubicBezTo>
                      <a:pt x="69663" y="86601"/>
                      <a:pt x="77332" y="88259"/>
                      <a:pt x="84964" y="87535"/>
                    </a:cubicBezTo>
                    <a:cubicBezTo>
                      <a:pt x="95295" y="86373"/>
                      <a:pt x="105454" y="84068"/>
                      <a:pt x="115281" y="80677"/>
                    </a:cubicBezTo>
                    <a:lnTo>
                      <a:pt x="67762" y="53150"/>
                    </a:lnTo>
                    <a:cubicBezTo>
                      <a:pt x="50085" y="64579"/>
                      <a:pt x="48659" y="74486"/>
                      <a:pt x="63010" y="82772"/>
                    </a:cubicBezTo>
                    <a:close/>
                    <a:moveTo>
                      <a:pt x="229802" y="96679"/>
                    </a:moveTo>
                    <a:cubicBezTo>
                      <a:pt x="222541" y="92745"/>
                      <a:pt x="214215" y="91240"/>
                      <a:pt x="206042" y="92392"/>
                    </a:cubicBezTo>
                    <a:cubicBezTo>
                      <a:pt x="194799" y="93897"/>
                      <a:pt x="183708" y="96355"/>
                      <a:pt x="172874" y="99727"/>
                    </a:cubicBezTo>
                    <a:lnTo>
                      <a:pt x="220393" y="127063"/>
                    </a:lnTo>
                    <a:cubicBezTo>
                      <a:pt x="240161" y="114776"/>
                      <a:pt x="243487" y="104585"/>
                      <a:pt x="229802" y="96679"/>
                    </a:cubicBezTo>
                    <a:close/>
                  </a:path>
                </a:pathLst>
              </a:custGeom>
              <a:solidFill>
                <a:srgbClr val="F9CA06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1403" name="Google Shape;1403;p27"/>
            <p:cNvGrpSpPr/>
            <p:nvPr/>
          </p:nvGrpSpPr>
          <p:grpSpPr>
            <a:xfrm>
              <a:off x="3839126" y="2072703"/>
              <a:ext cx="883852" cy="621124"/>
              <a:chOff x="5648751" y="2814828"/>
              <a:chExt cx="883852" cy="621124"/>
            </a:xfrm>
          </p:grpSpPr>
          <p:sp>
            <p:nvSpPr>
              <p:cNvPr id="1404" name="Google Shape;1404;p27"/>
              <p:cNvSpPr/>
              <p:nvPr/>
            </p:nvSpPr>
            <p:spPr>
              <a:xfrm>
                <a:off x="5648751" y="2924460"/>
                <a:ext cx="883852" cy="511492"/>
              </a:xfrm>
              <a:custGeom>
                <a:avLst/>
                <a:gdLst/>
                <a:ahLst/>
                <a:cxnLst/>
                <a:rect l="l" t="t" r="r" b="b"/>
                <a:pathLst>
                  <a:path w="883852" h="511492" extrusionOk="0">
                    <a:moveTo>
                      <a:pt x="883852" y="255746"/>
                    </a:moveTo>
                    <a:cubicBezTo>
                      <a:pt x="883852" y="396991"/>
                      <a:pt x="685995" y="511493"/>
                      <a:pt x="441926" y="511493"/>
                    </a:cubicBezTo>
                    <a:cubicBezTo>
                      <a:pt x="197857" y="511493"/>
                      <a:pt x="0" y="396991"/>
                      <a:pt x="0" y="255746"/>
                    </a:cubicBezTo>
                    <a:cubicBezTo>
                      <a:pt x="0" y="114502"/>
                      <a:pt x="197857" y="0"/>
                      <a:pt x="441926" y="0"/>
                    </a:cubicBezTo>
                    <a:cubicBezTo>
                      <a:pt x="685995" y="0"/>
                      <a:pt x="883852" y="114501"/>
                      <a:pt x="883852" y="255746"/>
                    </a:cubicBezTo>
                    <a:close/>
                  </a:path>
                </a:pathLst>
              </a:custGeom>
              <a:solidFill>
                <a:srgbClr val="DD990E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405" name="Google Shape;1405;p27"/>
              <p:cNvSpPr/>
              <p:nvPr/>
            </p:nvSpPr>
            <p:spPr>
              <a:xfrm>
                <a:off x="5648941" y="3067526"/>
                <a:ext cx="87244" cy="116490"/>
              </a:xfrm>
              <a:custGeom>
                <a:avLst/>
                <a:gdLst/>
                <a:ahLst/>
                <a:cxnLst/>
                <a:rect l="l" t="t" r="r" b="b"/>
                <a:pathLst>
                  <a:path w="87244" h="116490" extrusionOk="0">
                    <a:moveTo>
                      <a:pt x="0" y="116491"/>
                    </a:moveTo>
                    <a:lnTo>
                      <a:pt x="0" y="0"/>
                    </a:lnTo>
                    <a:lnTo>
                      <a:pt x="87245" y="77914"/>
                    </a:lnTo>
                    <a:lnTo>
                      <a:pt x="0" y="116491"/>
                    </a:lnTo>
                    <a:close/>
                  </a:path>
                </a:pathLst>
              </a:custGeom>
              <a:solidFill>
                <a:srgbClr val="DD990E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406" name="Google Shape;1406;p27"/>
              <p:cNvSpPr/>
              <p:nvPr/>
            </p:nvSpPr>
            <p:spPr>
              <a:xfrm>
                <a:off x="6466077" y="3070574"/>
                <a:ext cx="66526" cy="157067"/>
              </a:xfrm>
              <a:custGeom>
                <a:avLst/>
                <a:gdLst/>
                <a:ahLst/>
                <a:cxnLst/>
                <a:rect l="l" t="t" r="r" b="b"/>
                <a:pathLst>
                  <a:path w="66526" h="157067" extrusionOk="0">
                    <a:moveTo>
                      <a:pt x="66527" y="0"/>
                    </a:moveTo>
                    <a:lnTo>
                      <a:pt x="66527" y="109538"/>
                    </a:lnTo>
                    <a:lnTo>
                      <a:pt x="21859" y="157067"/>
                    </a:lnTo>
                    <a:lnTo>
                      <a:pt x="0" y="31623"/>
                    </a:lnTo>
                    <a:lnTo>
                      <a:pt x="66527" y="0"/>
                    </a:lnTo>
                    <a:close/>
                  </a:path>
                </a:pathLst>
              </a:custGeom>
              <a:solidFill>
                <a:srgbClr val="DD990E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407" name="Google Shape;1407;p27"/>
              <p:cNvSpPr/>
              <p:nvPr/>
            </p:nvSpPr>
            <p:spPr>
              <a:xfrm>
                <a:off x="5648751" y="2814828"/>
                <a:ext cx="883852" cy="511492"/>
              </a:xfrm>
              <a:custGeom>
                <a:avLst/>
                <a:gdLst/>
                <a:ahLst/>
                <a:cxnLst/>
                <a:rect l="l" t="t" r="r" b="b"/>
                <a:pathLst>
                  <a:path w="883852" h="511492" extrusionOk="0">
                    <a:moveTo>
                      <a:pt x="883852" y="255746"/>
                    </a:moveTo>
                    <a:cubicBezTo>
                      <a:pt x="883852" y="396991"/>
                      <a:pt x="685995" y="511493"/>
                      <a:pt x="441926" y="511493"/>
                    </a:cubicBezTo>
                    <a:cubicBezTo>
                      <a:pt x="197857" y="511493"/>
                      <a:pt x="0" y="396991"/>
                      <a:pt x="0" y="255746"/>
                    </a:cubicBezTo>
                    <a:cubicBezTo>
                      <a:pt x="0" y="114501"/>
                      <a:pt x="197857" y="0"/>
                      <a:pt x="441926" y="0"/>
                    </a:cubicBezTo>
                    <a:cubicBezTo>
                      <a:pt x="685995" y="0"/>
                      <a:pt x="883852" y="114501"/>
                      <a:pt x="883852" y="255746"/>
                    </a:cubicBezTo>
                    <a:close/>
                  </a:path>
                </a:pathLst>
              </a:custGeom>
              <a:solidFill>
                <a:srgbClr val="F9CB07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408" name="Google Shape;1408;p27"/>
              <p:cNvSpPr/>
              <p:nvPr/>
            </p:nvSpPr>
            <p:spPr>
              <a:xfrm>
                <a:off x="5774449" y="2884431"/>
                <a:ext cx="632610" cy="366117"/>
              </a:xfrm>
              <a:custGeom>
                <a:avLst/>
                <a:gdLst/>
                <a:ahLst/>
                <a:cxnLst/>
                <a:rect l="l" t="t" r="r" b="b"/>
                <a:pathLst>
                  <a:path w="632610" h="366117" extrusionOk="0">
                    <a:moveTo>
                      <a:pt x="632040" y="194048"/>
                    </a:moveTo>
                    <a:cubicBezTo>
                      <a:pt x="627573" y="237101"/>
                      <a:pt x="596971" y="279773"/>
                      <a:pt x="539948" y="312539"/>
                    </a:cubicBezTo>
                    <a:cubicBezTo>
                      <a:pt x="416399" y="383977"/>
                      <a:pt x="216059" y="383977"/>
                      <a:pt x="92510" y="312539"/>
                    </a:cubicBezTo>
                    <a:cubicBezTo>
                      <a:pt x="35487" y="279583"/>
                      <a:pt x="4980" y="237101"/>
                      <a:pt x="608" y="194048"/>
                    </a:cubicBezTo>
                    <a:cubicBezTo>
                      <a:pt x="-4809" y="143661"/>
                      <a:pt x="25983" y="92131"/>
                      <a:pt x="92510" y="53650"/>
                    </a:cubicBezTo>
                    <a:cubicBezTo>
                      <a:pt x="216059" y="-17883"/>
                      <a:pt x="416399" y="-17883"/>
                      <a:pt x="539948" y="53650"/>
                    </a:cubicBezTo>
                    <a:cubicBezTo>
                      <a:pt x="606570" y="92131"/>
                      <a:pt x="637267" y="143661"/>
                      <a:pt x="632040" y="194048"/>
                    </a:cubicBezTo>
                    <a:close/>
                  </a:path>
                </a:pathLst>
              </a:custGeom>
              <a:solidFill>
                <a:srgbClr val="CC8B09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409" name="Google Shape;1409;p27"/>
              <p:cNvSpPr/>
              <p:nvPr/>
            </p:nvSpPr>
            <p:spPr>
              <a:xfrm>
                <a:off x="5775057" y="2906363"/>
                <a:ext cx="631431" cy="344185"/>
              </a:xfrm>
              <a:custGeom>
                <a:avLst/>
                <a:gdLst/>
                <a:ahLst/>
                <a:cxnLst/>
                <a:rect l="l" t="t" r="r" b="b"/>
                <a:pathLst>
                  <a:path w="631431" h="344185" extrusionOk="0">
                    <a:moveTo>
                      <a:pt x="631432" y="172117"/>
                    </a:moveTo>
                    <a:cubicBezTo>
                      <a:pt x="626965" y="215170"/>
                      <a:pt x="596363" y="257842"/>
                      <a:pt x="539340" y="290608"/>
                    </a:cubicBezTo>
                    <a:cubicBezTo>
                      <a:pt x="415791" y="362045"/>
                      <a:pt x="215451" y="362045"/>
                      <a:pt x="91902" y="290608"/>
                    </a:cubicBezTo>
                    <a:cubicBezTo>
                      <a:pt x="34879" y="257651"/>
                      <a:pt x="4372" y="215170"/>
                      <a:pt x="0" y="172117"/>
                    </a:cubicBezTo>
                    <a:cubicBezTo>
                      <a:pt x="4372" y="129064"/>
                      <a:pt x="34974" y="86392"/>
                      <a:pt x="91902" y="53721"/>
                    </a:cubicBezTo>
                    <a:cubicBezTo>
                      <a:pt x="215451" y="-17907"/>
                      <a:pt x="415791" y="-17907"/>
                      <a:pt x="539340" y="53721"/>
                    </a:cubicBezTo>
                    <a:cubicBezTo>
                      <a:pt x="596363" y="86677"/>
                      <a:pt x="626965" y="129064"/>
                      <a:pt x="631432" y="172117"/>
                    </a:cubicBezTo>
                    <a:close/>
                  </a:path>
                </a:pathLst>
              </a:custGeom>
              <a:solidFill>
                <a:srgbClr val="E8A30A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410" name="Google Shape;1410;p27"/>
              <p:cNvSpPr/>
              <p:nvPr/>
            </p:nvSpPr>
            <p:spPr>
              <a:xfrm>
                <a:off x="5936526" y="2988278"/>
                <a:ext cx="294942" cy="185832"/>
              </a:xfrm>
              <a:custGeom>
                <a:avLst/>
                <a:gdLst/>
                <a:ahLst/>
                <a:cxnLst/>
                <a:rect l="l" t="t" r="r" b="b"/>
                <a:pathLst>
                  <a:path w="294942" h="185832" extrusionOk="0">
                    <a:moveTo>
                      <a:pt x="149495" y="30290"/>
                    </a:moveTo>
                    <a:cubicBezTo>
                      <a:pt x="145608" y="30280"/>
                      <a:pt x="141730" y="30604"/>
                      <a:pt x="137900" y="31242"/>
                    </a:cubicBezTo>
                    <a:cubicBezTo>
                      <a:pt x="132768" y="32004"/>
                      <a:pt x="126876" y="33052"/>
                      <a:pt x="120413" y="34385"/>
                    </a:cubicBezTo>
                    <a:cubicBezTo>
                      <a:pt x="113950" y="35719"/>
                      <a:pt x="107298" y="37529"/>
                      <a:pt x="100360" y="39529"/>
                    </a:cubicBezTo>
                    <a:cubicBezTo>
                      <a:pt x="93574" y="41624"/>
                      <a:pt x="86941" y="44168"/>
                      <a:pt x="80497" y="47149"/>
                    </a:cubicBezTo>
                    <a:lnTo>
                      <a:pt x="131342" y="76581"/>
                    </a:lnTo>
                    <a:lnTo>
                      <a:pt x="140846" y="73342"/>
                    </a:lnTo>
                    <a:cubicBezTo>
                      <a:pt x="153771" y="69056"/>
                      <a:pt x="165936" y="65342"/>
                      <a:pt x="177341" y="62389"/>
                    </a:cubicBezTo>
                    <a:cubicBezTo>
                      <a:pt x="188127" y="59474"/>
                      <a:pt x="199171" y="57626"/>
                      <a:pt x="210319" y="56864"/>
                    </a:cubicBezTo>
                    <a:cubicBezTo>
                      <a:pt x="220440" y="56255"/>
                      <a:pt x="230600" y="56960"/>
                      <a:pt x="240541" y="58960"/>
                    </a:cubicBezTo>
                    <a:cubicBezTo>
                      <a:pt x="250596" y="61170"/>
                      <a:pt x="260223" y="64999"/>
                      <a:pt x="269052" y="70295"/>
                    </a:cubicBezTo>
                    <a:cubicBezTo>
                      <a:pt x="277872" y="74657"/>
                      <a:pt x="285427" y="81220"/>
                      <a:pt x="291006" y="89345"/>
                    </a:cubicBezTo>
                    <a:cubicBezTo>
                      <a:pt x="294684" y="95288"/>
                      <a:pt x="295843" y="102451"/>
                      <a:pt x="294237" y="109252"/>
                    </a:cubicBezTo>
                    <a:cubicBezTo>
                      <a:pt x="292004" y="116719"/>
                      <a:pt x="287879" y="123482"/>
                      <a:pt x="282262" y="128873"/>
                    </a:cubicBezTo>
                    <a:cubicBezTo>
                      <a:pt x="275287" y="135903"/>
                      <a:pt x="267503" y="142075"/>
                      <a:pt x="259073" y="147257"/>
                    </a:cubicBezTo>
                    <a:lnTo>
                      <a:pt x="291386" y="166307"/>
                    </a:lnTo>
                    <a:lnTo>
                      <a:pt x="273804" y="176498"/>
                    </a:lnTo>
                    <a:lnTo>
                      <a:pt x="241206" y="157448"/>
                    </a:lnTo>
                    <a:cubicBezTo>
                      <a:pt x="225677" y="165116"/>
                      <a:pt x="209444" y="171279"/>
                      <a:pt x="192737" y="175832"/>
                    </a:cubicBezTo>
                    <a:cubicBezTo>
                      <a:pt x="175212" y="180670"/>
                      <a:pt x="157316" y="184013"/>
                      <a:pt x="139230" y="185833"/>
                    </a:cubicBezTo>
                    <a:lnTo>
                      <a:pt x="122219" y="154972"/>
                    </a:lnTo>
                    <a:cubicBezTo>
                      <a:pt x="126990" y="154848"/>
                      <a:pt x="131751" y="154467"/>
                      <a:pt x="136474" y="153829"/>
                    </a:cubicBezTo>
                    <a:cubicBezTo>
                      <a:pt x="142842" y="153067"/>
                      <a:pt x="149970" y="151924"/>
                      <a:pt x="157763" y="150209"/>
                    </a:cubicBezTo>
                    <a:cubicBezTo>
                      <a:pt x="165556" y="148495"/>
                      <a:pt x="173824" y="146399"/>
                      <a:pt x="182568" y="143828"/>
                    </a:cubicBezTo>
                    <a:cubicBezTo>
                      <a:pt x="191064" y="141275"/>
                      <a:pt x="199351" y="138093"/>
                      <a:pt x="207373" y="134303"/>
                    </a:cubicBezTo>
                    <a:lnTo>
                      <a:pt x="156907" y="105061"/>
                    </a:lnTo>
                    <a:lnTo>
                      <a:pt x="150255" y="107347"/>
                    </a:lnTo>
                    <a:cubicBezTo>
                      <a:pt x="148069" y="108109"/>
                      <a:pt x="145693" y="108775"/>
                      <a:pt x="143317" y="109442"/>
                    </a:cubicBezTo>
                    <a:cubicBezTo>
                      <a:pt x="130677" y="113633"/>
                      <a:pt x="118987" y="116967"/>
                      <a:pt x="108438" y="118967"/>
                    </a:cubicBezTo>
                    <a:cubicBezTo>
                      <a:pt x="98640" y="121244"/>
                      <a:pt x="88651" y="122577"/>
                      <a:pt x="78596" y="122968"/>
                    </a:cubicBezTo>
                    <a:cubicBezTo>
                      <a:pt x="69748" y="123234"/>
                      <a:pt x="60910" y="122406"/>
                      <a:pt x="52271" y="120491"/>
                    </a:cubicBezTo>
                    <a:cubicBezTo>
                      <a:pt x="43746" y="118501"/>
                      <a:pt x="35554" y="115300"/>
                      <a:pt x="27941" y="110966"/>
                    </a:cubicBezTo>
                    <a:cubicBezTo>
                      <a:pt x="19597" y="106585"/>
                      <a:pt x="12355" y="100365"/>
                      <a:pt x="6748" y="92774"/>
                    </a:cubicBezTo>
                    <a:cubicBezTo>
                      <a:pt x="2690" y="87068"/>
                      <a:pt x="675" y="80153"/>
                      <a:pt x="1045" y="73152"/>
                    </a:cubicBezTo>
                    <a:cubicBezTo>
                      <a:pt x="1825" y="65865"/>
                      <a:pt x="4733" y="58979"/>
                      <a:pt x="9409" y="53340"/>
                    </a:cubicBezTo>
                    <a:cubicBezTo>
                      <a:pt x="15254" y="45958"/>
                      <a:pt x="22210" y="39529"/>
                      <a:pt x="30032" y="34290"/>
                    </a:cubicBezTo>
                    <a:lnTo>
                      <a:pt x="0" y="16954"/>
                    </a:lnTo>
                    <a:lnTo>
                      <a:pt x="17677" y="6763"/>
                    </a:lnTo>
                    <a:lnTo>
                      <a:pt x="47329" y="23908"/>
                    </a:lnTo>
                    <a:cubicBezTo>
                      <a:pt x="61242" y="16993"/>
                      <a:pt x="75869" y="11621"/>
                      <a:pt x="90951" y="7906"/>
                    </a:cubicBezTo>
                    <a:cubicBezTo>
                      <a:pt x="105283" y="4239"/>
                      <a:pt x="119862" y="1591"/>
                      <a:pt x="134574" y="0"/>
                    </a:cubicBezTo>
                    <a:close/>
                    <a:moveTo>
                      <a:pt x="63200" y="83725"/>
                    </a:moveTo>
                    <a:cubicBezTo>
                      <a:pt x="69881" y="87563"/>
                      <a:pt x="77589" y="89230"/>
                      <a:pt x="85249" y="88487"/>
                    </a:cubicBezTo>
                    <a:cubicBezTo>
                      <a:pt x="95532" y="87268"/>
                      <a:pt x="105663" y="84963"/>
                      <a:pt x="115471" y="81629"/>
                    </a:cubicBezTo>
                    <a:lnTo>
                      <a:pt x="67952" y="54102"/>
                    </a:lnTo>
                    <a:cubicBezTo>
                      <a:pt x="50180" y="65532"/>
                      <a:pt x="48849" y="75438"/>
                      <a:pt x="63200" y="83725"/>
                    </a:cubicBezTo>
                    <a:close/>
                    <a:moveTo>
                      <a:pt x="229992" y="97822"/>
                    </a:moveTo>
                    <a:cubicBezTo>
                      <a:pt x="222750" y="93840"/>
                      <a:pt x="214405" y="92335"/>
                      <a:pt x="206232" y="93536"/>
                    </a:cubicBezTo>
                    <a:cubicBezTo>
                      <a:pt x="194989" y="95040"/>
                      <a:pt x="183898" y="97498"/>
                      <a:pt x="173064" y="100870"/>
                    </a:cubicBezTo>
                    <a:lnTo>
                      <a:pt x="220583" y="128207"/>
                    </a:lnTo>
                    <a:cubicBezTo>
                      <a:pt x="240256" y="115729"/>
                      <a:pt x="243677" y="105537"/>
                      <a:pt x="229992" y="97822"/>
                    </a:cubicBezTo>
                    <a:close/>
                  </a:path>
                </a:pathLst>
              </a:custGeom>
              <a:solidFill>
                <a:srgbClr val="CC8B09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411" name="Google Shape;1411;p27"/>
              <p:cNvSpPr/>
              <p:nvPr/>
            </p:nvSpPr>
            <p:spPr>
              <a:xfrm>
                <a:off x="6058745" y="3126009"/>
                <a:ext cx="19007" cy="25526"/>
              </a:xfrm>
              <a:custGeom>
                <a:avLst/>
                <a:gdLst/>
                <a:ahLst/>
                <a:cxnLst/>
                <a:rect l="l" t="t" r="r" b="b"/>
                <a:pathLst>
                  <a:path w="19007" h="25526" extrusionOk="0">
                    <a:moveTo>
                      <a:pt x="0" y="17240"/>
                    </a:moveTo>
                    <a:cubicBezTo>
                      <a:pt x="0" y="16002"/>
                      <a:pt x="0" y="0"/>
                      <a:pt x="0" y="0"/>
                    </a:cubicBezTo>
                    <a:lnTo>
                      <a:pt x="19008" y="12573"/>
                    </a:lnTo>
                    <a:lnTo>
                      <a:pt x="10549" y="25527"/>
                    </a:lnTo>
                    <a:close/>
                  </a:path>
                </a:pathLst>
              </a:custGeom>
              <a:solidFill>
                <a:srgbClr val="CC8B09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412" name="Google Shape;1412;p27"/>
              <p:cNvSpPr/>
              <p:nvPr/>
            </p:nvSpPr>
            <p:spPr>
              <a:xfrm>
                <a:off x="6185905" y="3137249"/>
                <a:ext cx="42006" cy="19716"/>
              </a:xfrm>
              <a:custGeom>
                <a:avLst/>
                <a:gdLst/>
                <a:ahLst/>
                <a:cxnLst/>
                <a:rect l="l" t="t" r="r" b="b"/>
                <a:pathLst>
                  <a:path w="42006" h="19716" extrusionOk="0">
                    <a:moveTo>
                      <a:pt x="42007" y="17145"/>
                    </a:moveTo>
                    <a:lnTo>
                      <a:pt x="42007" y="0"/>
                    </a:lnTo>
                    <a:lnTo>
                      <a:pt x="0" y="3143"/>
                    </a:lnTo>
                    <a:lnTo>
                      <a:pt x="24140" y="19717"/>
                    </a:lnTo>
                    <a:lnTo>
                      <a:pt x="42007" y="17145"/>
                    </a:lnTo>
                    <a:close/>
                  </a:path>
                </a:pathLst>
              </a:custGeom>
              <a:solidFill>
                <a:srgbClr val="CC8B09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413" name="Google Shape;1413;p27"/>
              <p:cNvSpPr/>
              <p:nvPr/>
            </p:nvSpPr>
            <p:spPr>
              <a:xfrm>
                <a:off x="6199971" y="3074003"/>
                <a:ext cx="31457" cy="17335"/>
              </a:xfrm>
              <a:custGeom>
                <a:avLst/>
                <a:gdLst/>
                <a:ahLst/>
                <a:cxnLst/>
                <a:rect l="l" t="t" r="r" b="b"/>
                <a:pathLst>
                  <a:path w="31457" h="17335" extrusionOk="0">
                    <a:moveTo>
                      <a:pt x="31458" y="17336"/>
                    </a:moveTo>
                    <a:lnTo>
                      <a:pt x="31458" y="0"/>
                    </a:lnTo>
                    <a:lnTo>
                      <a:pt x="0" y="11430"/>
                    </a:lnTo>
                    <a:lnTo>
                      <a:pt x="31458" y="17336"/>
                    </a:lnTo>
                    <a:close/>
                  </a:path>
                </a:pathLst>
              </a:custGeom>
              <a:solidFill>
                <a:srgbClr val="CC8B09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414" name="Google Shape;1414;p27"/>
              <p:cNvSpPr/>
              <p:nvPr/>
            </p:nvSpPr>
            <p:spPr>
              <a:xfrm>
                <a:off x="6100751" y="3080384"/>
                <a:ext cx="47423" cy="33147"/>
              </a:xfrm>
              <a:custGeom>
                <a:avLst/>
                <a:gdLst/>
                <a:ahLst/>
                <a:cxnLst/>
                <a:rect l="l" t="t" r="r" b="b"/>
                <a:pathLst>
                  <a:path w="47423" h="33147" extrusionOk="0">
                    <a:moveTo>
                      <a:pt x="0" y="10097"/>
                    </a:moveTo>
                    <a:lnTo>
                      <a:pt x="10454" y="0"/>
                    </a:lnTo>
                    <a:lnTo>
                      <a:pt x="47424" y="25622"/>
                    </a:lnTo>
                    <a:lnTo>
                      <a:pt x="45143" y="33147"/>
                    </a:lnTo>
                    <a:cubicBezTo>
                      <a:pt x="45143" y="33147"/>
                      <a:pt x="17582" y="21431"/>
                      <a:pt x="16632" y="20765"/>
                    </a:cubicBezTo>
                    <a:cubicBezTo>
                      <a:pt x="15681" y="20098"/>
                      <a:pt x="0" y="10097"/>
                      <a:pt x="0" y="10097"/>
                    </a:cubicBezTo>
                    <a:close/>
                  </a:path>
                </a:pathLst>
              </a:custGeom>
              <a:solidFill>
                <a:srgbClr val="CC8B09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415" name="Google Shape;1415;p27"/>
              <p:cNvSpPr/>
              <p:nvPr/>
            </p:nvSpPr>
            <p:spPr>
              <a:xfrm>
                <a:off x="6004573" y="3025235"/>
                <a:ext cx="58733" cy="38957"/>
              </a:xfrm>
              <a:custGeom>
                <a:avLst/>
                <a:gdLst/>
                <a:ahLst/>
                <a:cxnLst/>
                <a:rect l="l" t="t" r="r" b="b"/>
                <a:pathLst>
                  <a:path w="58733" h="38957" extrusionOk="0">
                    <a:moveTo>
                      <a:pt x="0" y="11049"/>
                    </a:moveTo>
                    <a:lnTo>
                      <a:pt x="48659" y="38957"/>
                    </a:lnTo>
                    <a:lnTo>
                      <a:pt x="58733" y="31623"/>
                    </a:lnTo>
                    <a:cubicBezTo>
                      <a:pt x="58733" y="31623"/>
                      <a:pt x="52556" y="24575"/>
                      <a:pt x="52081" y="23908"/>
                    </a:cubicBezTo>
                    <a:cubicBezTo>
                      <a:pt x="47699" y="18869"/>
                      <a:pt x="42567" y="14526"/>
                      <a:pt x="36875" y="11049"/>
                    </a:cubicBezTo>
                    <a:cubicBezTo>
                      <a:pt x="33168" y="10382"/>
                      <a:pt x="9979" y="0"/>
                      <a:pt x="9979" y="0"/>
                    </a:cubicBezTo>
                    <a:close/>
                  </a:path>
                </a:pathLst>
              </a:custGeom>
              <a:solidFill>
                <a:srgbClr val="CC8B09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416" name="Google Shape;1416;p27"/>
              <p:cNvSpPr/>
              <p:nvPr/>
            </p:nvSpPr>
            <p:spPr>
              <a:xfrm>
                <a:off x="6058745" y="2994088"/>
                <a:ext cx="27275" cy="24479"/>
              </a:xfrm>
              <a:custGeom>
                <a:avLst/>
                <a:gdLst/>
                <a:ahLst/>
                <a:cxnLst/>
                <a:rect l="l" t="t" r="r" b="b"/>
                <a:pathLst>
                  <a:path w="27275" h="24479" extrusionOk="0">
                    <a:moveTo>
                      <a:pt x="27276" y="24479"/>
                    </a:moveTo>
                    <a:lnTo>
                      <a:pt x="27276" y="7334"/>
                    </a:lnTo>
                    <a:lnTo>
                      <a:pt x="4847" y="0"/>
                    </a:lnTo>
                    <a:lnTo>
                      <a:pt x="0" y="13430"/>
                    </a:lnTo>
                    <a:lnTo>
                      <a:pt x="1140" y="19621"/>
                    </a:lnTo>
                    <a:lnTo>
                      <a:pt x="27276" y="24479"/>
                    </a:lnTo>
                    <a:close/>
                  </a:path>
                </a:pathLst>
              </a:custGeom>
              <a:solidFill>
                <a:srgbClr val="CC8B09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417" name="Google Shape;1417;p27"/>
              <p:cNvSpPr/>
              <p:nvPr/>
            </p:nvSpPr>
            <p:spPr>
              <a:xfrm>
                <a:off x="5936526" y="2989040"/>
                <a:ext cx="26135" cy="19431"/>
              </a:xfrm>
              <a:custGeom>
                <a:avLst/>
                <a:gdLst/>
                <a:ahLst/>
                <a:cxnLst/>
                <a:rect l="l" t="t" r="r" b="b"/>
                <a:pathLst>
                  <a:path w="26135" h="19431" extrusionOk="0">
                    <a:moveTo>
                      <a:pt x="0" y="17145"/>
                    </a:moveTo>
                    <a:lnTo>
                      <a:pt x="0" y="0"/>
                    </a:lnTo>
                    <a:lnTo>
                      <a:pt x="26135" y="2762"/>
                    </a:lnTo>
                    <a:lnTo>
                      <a:pt x="17677" y="19431"/>
                    </a:lnTo>
                    <a:lnTo>
                      <a:pt x="0" y="17145"/>
                    </a:lnTo>
                    <a:close/>
                  </a:path>
                </a:pathLst>
              </a:custGeom>
              <a:solidFill>
                <a:srgbClr val="CC8B09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418" name="Google Shape;1418;p27"/>
              <p:cNvSpPr/>
              <p:nvPr/>
            </p:nvSpPr>
            <p:spPr>
              <a:xfrm>
                <a:off x="5937476" y="3046571"/>
                <a:ext cx="30221" cy="30289"/>
              </a:xfrm>
              <a:custGeom>
                <a:avLst/>
                <a:gdLst/>
                <a:ahLst/>
                <a:cxnLst/>
                <a:rect l="l" t="t" r="r" b="b"/>
                <a:pathLst>
                  <a:path w="30221" h="30289" extrusionOk="0">
                    <a:moveTo>
                      <a:pt x="0" y="17907"/>
                    </a:moveTo>
                    <a:cubicBezTo>
                      <a:pt x="0" y="17907"/>
                      <a:pt x="0" y="0"/>
                      <a:pt x="0" y="0"/>
                    </a:cubicBezTo>
                    <a:lnTo>
                      <a:pt x="30222" y="0"/>
                    </a:lnTo>
                    <a:lnTo>
                      <a:pt x="22999" y="16002"/>
                    </a:lnTo>
                    <a:lnTo>
                      <a:pt x="9979" y="30289"/>
                    </a:lnTo>
                    <a:close/>
                  </a:path>
                </a:pathLst>
              </a:custGeom>
              <a:solidFill>
                <a:srgbClr val="CC8B09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419" name="Google Shape;1419;p27"/>
              <p:cNvSpPr/>
              <p:nvPr/>
            </p:nvSpPr>
            <p:spPr>
              <a:xfrm>
                <a:off x="5936526" y="2971514"/>
                <a:ext cx="294948" cy="185546"/>
              </a:xfrm>
              <a:custGeom>
                <a:avLst/>
                <a:gdLst/>
                <a:ahLst/>
                <a:cxnLst/>
                <a:rect l="l" t="t" r="r" b="b"/>
                <a:pathLst>
                  <a:path w="294948" h="185546" extrusionOk="0">
                    <a:moveTo>
                      <a:pt x="149495" y="29908"/>
                    </a:moveTo>
                    <a:cubicBezTo>
                      <a:pt x="145608" y="29899"/>
                      <a:pt x="141730" y="30223"/>
                      <a:pt x="137900" y="30861"/>
                    </a:cubicBezTo>
                    <a:cubicBezTo>
                      <a:pt x="132768" y="31623"/>
                      <a:pt x="126876" y="32671"/>
                      <a:pt x="120413" y="34004"/>
                    </a:cubicBezTo>
                    <a:cubicBezTo>
                      <a:pt x="113950" y="35338"/>
                      <a:pt x="107298" y="37052"/>
                      <a:pt x="100360" y="39148"/>
                    </a:cubicBezTo>
                    <a:cubicBezTo>
                      <a:pt x="93565" y="41196"/>
                      <a:pt x="86922" y="43748"/>
                      <a:pt x="80497" y="46768"/>
                    </a:cubicBezTo>
                    <a:lnTo>
                      <a:pt x="131342" y="76105"/>
                    </a:lnTo>
                    <a:lnTo>
                      <a:pt x="140846" y="72866"/>
                    </a:lnTo>
                    <a:cubicBezTo>
                      <a:pt x="153771" y="68580"/>
                      <a:pt x="165936" y="64960"/>
                      <a:pt x="177341" y="61913"/>
                    </a:cubicBezTo>
                    <a:cubicBezTo>
                      <a:pt x="188137" y="59065"/>
                      <a:pt x="199180" y="57255"/>
                      <a:pt x="210319" y="56483"/>
                    </a:cubicBezTo>
                    <a:cubicBezTo>
                      <a:pt x="220440" y="55874"/>
                      <a:pt x="230600" y="56579"/>
                      <a:pt x="240541" y="58579"/>
                    </a:cubicBezTo>
                    <a:cubicBezTo>
                      <a:pt x="250586" y="60751"/>
                      <a:pt x="260214" y="64551"/>
                      <a:pt x="269052" y="69818"/>
                    </a:cubicBezTo>
                    <a:cubicBezTo>
                      <a:pt x="277853" y="74219"/>
                      <a:pt x="285399" y="80772"/>
                      <a:pt x="291006" y="88868"/>
                    </a:cubicBezTo>
                    <a:cubicBezTo>
                      <a:pt x="294693" y="94802"/>
                      <a:pt x="295853" y="101975"/>
                      <a:pt x="294237" y="108775"/>
                    </a:cubicBezTo>
                    <a:cubicBezTo>
                      <a:pt x="292004" y="116243"/>
                      <a:pt x="287879" y="123006"/>
                      <a:pt x="282262" y="128397"/>
                    </a:cubicBezTo>
                    <a:cubicBezTo>
                      <a:pt x="275363" y="135484"/>
                      <a:pt x="267646" y="141722"/>
                      <a:pt x="259263" y="146971"/>
                    </a:cubicBezTo>
                    <a:lnTo>
                      <a:pt x="291576" y="166021"/>
                    </a:lnTo>
                    <a:lnTo>
                      <a:pt x="273994" y="176213"/>
                    </a:lnTo>
                    <a:lnTo>
                      <a:pt x="241396" y="157163"/>
                    </a:lnTo>
                    <a:cubicBezTo>
                      <a:pt x="225857" y="164802"/>
                      <a:pt x="209635" y="170926"/>
                      <a:pt x="192927" y="175450"/>
                    </a:cubicBezTo>
                    <a:cubicBezTo>
                      <a:pt x="175421" y="180365"/>
                      <a:pt x="157516" y="183747"/>
                      <a:pt x="139421" y="185547"/>
                    </a:cubicBezTo>
                    <a:lnTo>
                      <a:pt x="122409" y="154876"/>
                    </a:lnTo>
                    <a:cubicBezTo>
                      <a:pt x="127180" y="154800"/>
                      <a:pt x="131932" y="154448"/>
                      <a:pt x="136664" y="153829"/>
                    </a:cubicBezTo>
                    <a:cubicBezTo>
                      <a:pt x="143032" y="153067"/>
                      <a:pt x="150160" y="151829"/>
                      <a:pt x="157953" y="150114"/>
                    </a:cubicBezTo>
                    <a:cubicBezTo>
                      <a:pt x="165746" y="148400"/>
                      <a:pt x="174014" y="146304"/>
                      <a:pt x="182758" y="143828"/>
                    </a:cubicBezTo>
                    <a:cubicBezTo>
                      <a:pt x="191254" y="141275"/>
                      <a:pt x="199542" y="138093"/>
                      <a:pt x="207563" y="134303"/>
                    </a:cubicBezTo>
                    <a:lnTo>
                      <a:pt x="156907" y="105061"/>
                    </a:lnTo>
                    <a:lnTo>
                      <a:pt x="150255" y="107442"/>
                    </a:lnTo>
                    <a:lnTo>
                      <a:pt x="143317" y="109538"/>
                    </a:lnTo>
                    <a:cubicBezTo>
                      <a:pt x="130677" y="113729"/>
                      <a:pt x="118987" y="116967"/>
                      <a:pt x="108438" y="119063"/>
                    </a:cubicBezTo>
                    <a:cubicBezTo>
                      <a:pt x="98640" y="121339"/>
                      <a:pt x="88651" y="122672"/>
                      <a:pt x="78596" y="123063"/>
                    </a:cubicBezTo>
                    <a:cubicBezTo>
                      <a:pt x="69748" y="123425"/>
                      <a:pt x="60900" y="122587"/>
                      <a:pt x="52271" y="120587"/>
                    </a:cubicBezTo>
                    <a:cubicBezTo>
                      <a:pt x="43736" y="118643"/>
                      <a:pt x="35535" y="115434"/>
                      <a:pt x="27941" y="111062"/>
                    </a:cubicBezTo>
                    <a:cubicBezTo>
                      <a:pt x="19616" y="106651"/>
                      <a:pt x="12374" y="100432"/>
                      <a:pt x="6748" y="92869"/>
                    </a:cubicBezTo>
                    <a:cubicBezTo>
                      <a:pt x="2690" y="87163"/>
                      <a:pt x="675" y="80248"/>
                      <a:pt x="1045" y="73247"/>
                    </a:cubicBezTo>
                    <a:cubicBezTo>
                      <a:pt x="1815" y="65961"/>
                      <a:pt x="4723" y="59065"/>
                      <a:pt x="9409" y="53435"/>
                    </a:cubicBezTo>
                    <a:cubicBezTo>
                      <a:pt x="15254" y="46053"/>
                      <a:pt x="22210" y="39624"/>
                      <a:pt x="30032" y="34385"/>
                    </a:cubicBezTo>
                    <a:lnTo>
                      <a:pt x="0" y="17050"/>
                    </a:lnTo>
                    <a:lnTo>
                      <a:pt x="17677" y="6858"/>
                    </a:lnTo>
                    <a:lnTo>
                      <a:pt x="47329" y="24003"/>
                    </a:lnTo>
                    <a:cubicBezTo>
                      <a:pt x="61242" y="17050"/>
                      <a:pt x="75869" y="11659"/>
                      <a:pt x="90951" y="7906"/>
                    </a:cubicBezTo>
                    <a:cubicBezTo>
                      <a:pt x="105292" y="4286"/>
                      <a:pt x="119871" y="1638"/>
                      <a:pt x="134574" y="0"/>
                    </a:cubicBezTo>
                    <a:close/>
                    <a:moveTo>
                      <a:pt x="63200" y="83249"/>
                    </a:moveTo>
                    <a:cubicBezTo>
                      <a:pt x="69862" y="87125"/>
                      <a:pt x="77579" y="88792"/>
                      <a:pt x="85249" y="88011"/>
                    </a:cubicBezTo>
                    <a:cubicBezTo>
                      <a:pt x="95532" y="86830"/>
                      <a:pt x="105663" y="84563"/>
                      <a:pt x="115471" y="81248"/>
                    </a:cubicBezTo>
                    <a:lnTo>
                      <a:pt x="67952" y="53721"/>
                    </a:lnTo>
                    <a:cubicBezTo>
                      <a:pt x="50180" y="65151"/>
                      <a:pt x="48849" y="74962"/>
                      <a:pt x="63200" y="83249"/>
                    </a:cubicBezTo>
                    <a:close/>
                    <a:moveTo>
                      <a:pt x="229992" y="97250"/>
                    </a:moveTo>
                    <a:cubicBezTo>
                      <a:pt x="222759" y="93231"/>
                      <a:pt x="214405" y="91726"/>
                      <a:pt x="206232" y="92964"/>
                    </a:cubicBezTo>
                    <a:cubicBezTo>
                      <a:pt x="194980" y="94421"/>
                      <a:pt x="183879" y="96879"/>
                      <a:pt x="173064" y="100298"/>
                    </a:cubicBezTo>
                    <a:lnTo>
                      <a:pt x="220583" y="127635"/>
                    </a:lnTo>
                    <a:cubicBezTo>
                      <a:pt x="240541" y="115253"/>
                      <a:pt x="243677" y="105127"/>
                      <a:pt x="229992" y="97250"/>
                    </a:cubicBezTo>
                    <a:close/>
                  </a:path>
                </a:pathLst>
              </a:custGeom>
              <a:solidFill>
                <a:srgbClr val="F9CA06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1420" name="Google Shape;1420;p27"/>
            <p:cNvGrpSpPr/>
            <p:nvPr/>
          </p:nvGrpSpPr>
          <p:grpSpPr>
            <a:xfrm>
              <a:off x="3799020" y="4220685"/>
              <a:ext cx="883852" cy="621125"/>
              <a:chOff x="5608645" y="4962810"/>
              <a:chExt cx="883852" cy="621125"/>
            </a:xfrm>
          </p:grpSpPr>
          <p:sp>
            <p:nvSpPr>
              <p:cNvPr id="1421" name="Google Shape;1421;p27"/>
              <p:cNvSpPr/>
              <p:nvPr/>
            </p:nvSpPr>
            <p:spPr>
              <a:xfrm>
                <a:off x="5608645" y="5072443"/>
                <a:ext cx="883852" cy="511492"/>
              </a:xfrm>
              <a:custGeom>
                <a:avLst/>
                <a:gdLst/>
                <a:ahLst/>
                <a:cxnLst/>
                <a:rect l="l" t="t" r="r" b="b"/>
                <a:pathLst>
                  <a:path w="883852" h="511492" extrusionOk="0">
                    <a:moveTo>
                      <a:pt x="883852" y="255746"/>
                    </a:moveTo>
                    <a:cubicBezTo>
                      <a:pt x="883852" y="396991"/>
                      <a:pt x="685995" y="511493"/>
                      <a:pt x="441926" y="511493"/>
                    </a:cubicBezTo>
                    <a:cubicBezTo>
                      <a:pt x="197857" y="511493"/>
                      <a:pt x="0" y="396991"/>
                      <a:pt x="0" y="255746"/>
                    </a:cubicBezTo>
                    <a:cubicBezTo>
                      <a:pt x="0" y="114502"/>
                      <a:pt x="197857" y="0"/>
                      <a:pt x="441926" y="0"/>
                    </a:cubicBezTo>
                    <a:cubicBezTo>
                      <a:pt x="685995" y="0"/>
                      <a:pt x="883852" y="114502"/>
                      <a:pt x="883852" y="255746"/>
                    </a:cubicBezTo>
                    <a:close/>
                  </a:path>
                </a:pathLst>
              </a:custGeom>
              <a:solidFill>
                <a:srgbClr val="DD990E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422" name="Google Shape;1422;p27"/>
              <p:cNvSpPr/>
              <p:nvPr/>
            </p:nvSpPr>
            <p:spPr>
              <a:xfrm>
                <a:off x="5608835" y="5215508"/>
                <a:ext cx="87244" cy="116490"/>
              </a:xfrm>
              <a:custGeom>
                <a:avLst/>
                <a:gdLst/>
                <a:ahLst/>
                <a:cxnLst/>
                <a:rect l="l" t="t" r="r" b="b"/>
                <a:pathLst>
                  <a:path w="87244" h="116490" extrusionOk="0">
                    <a:moveTo>
                      <a:pt x="0" y="116491"/>
                    </a:moveTo>
                    <a:lnTo>
                      <a:pt x="0" y="0"/>
                    </a:lnTo>
                    <a:lnTo>
                      <a:pt x="87245" y="77914"/>
                    </a:lnTo>
                    <a:lnTo>
                      <a:pt x="0" y="116491"/>
                    </a:lnTo>
                    <a:close/>
                  </a:path>
                </a:pathLst>
              </a:custGeom>
              <a:solidFill>
                <a:srgbClr val="DD990E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423" name="Google Shape;1423;p27"/>
              <p:cNvSpPr/>
              <p:nvPr/>
            </p:nvSpPr>
            <p:spPr>
              <a:xfrm>
                <a:off x="6425971" y="5218557"/>
                <a:ext cx="66526" cy="157067"/>
              </a:xfrm>
              <a:custGeom>
                <a:avLst/>
                <a:gdLst/>
                <a:ahLst/>
                <a:cxnLst/>
                <a:rect l="l" t="t" r="r" b="b"/>
                <a:pathLst>
                  <a:path w="66526" h="157067" extrusionOk="0">
                    <a:moveTo>
                      <a:pt x="66527" y="0"/>
                    </a:moveTo>
                    <a:lnTo>
                      <a:pt x="66527" y="109633"/>
                    </a:lnTo>
                    <a:lnTo>
                      <a:pt x="21859" y="157067"/>
                    </a:lnTo>
                    <a:lnTo>
                      <a:pt x="0" y="31623"/>
                    </a:lnTo>
                    <a:lnTo>
                      <a:pt x="66527" y="0"/>
                    </a:lnTo>
                    <a:close/>
                  </a:path>
                </a:pathLst>
              </a:custGeom>
              <a:solidFill>
                <a:srgbClr val="DD990E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424" name="Google Shape;1424;p27"/>
              <p:cNvSpPr/>
              <p:nvPr/>
            </p:nvSpPr>
            <p:spPr>
              <a:xfrm>
                <a:off x="5608645" y="4962810"/>
                <a:ext cx="883852" cy="511492"/>
              </a:xfrm>
              <a:custGeom>
                <a:avLst/>
                <a:gdLst/>
                <a:ahLst/>
                <a:cxnLst/>
                <a:rect l="l" t="t" r="r" b="b"/>
                <a:pathLst>
                  <a:path w="883852" h="511492" extrusionOk="0">
                    <a:moveTo>
                      <a:pt x="883852" y="255746"/>
                    </a:moveTo>
                    <a:cubicBezTo>
                      <a:pt x="883852" y="396991"/>
                      <a:pt x="685995" y="511493"/>
                      <a:pt x="441926" y="511493"/>
                    </a:cubicBezTo>
                    <a:cubicBezTo>
                      <a:pt x="197857" y="511493"/>
                      <a:pt x="0" y="396991"/>
                      <a:pt x="0" y="255746"/>
                    </a:cubicBezTo>
                    <a:cubicBezTo>
                      <a:pt x="0" y="114501"/>
                      <a:pt x="197857" y="0"/>
                      <a:pt x="441926" y="0"/>
                    </a:cubicBezTo>
                    <a:cubicBezTo>
                      <a:pt x="685995" y="0"/>
                      <a:pt x="883852" y="114501"/>
                      <a:pt x="883852" y="255746"/>
                    </a:cubicBezTo>
                    <a:close/>
                  </a:path>
                </a:pathLst>
              </a:custGeom>
              <a:solidFill>
                <a:srgbClr val="F9CB07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425" name="Google Shape;1425;p27"/>
              <p:cNvSpPr/>
              <p:nvPr/>
            </p:nvSpPr>
            <p:spPr>
              <a:xfrm>
                <a:off x="5734818" y="5032438"/>
                <a:ext cx="632517" cy="366093"/>
              </a:xfrm>
              <a:custGeom>
                <a:avLst/>
                <a:gdLst/>
                <a:ahLst/>
                <a:cxnLst/>
                <a:rect l="l" t="t" r="r" b="b"/>
                <a:pathLst>
                  <a:path w="632517" h="366093" extrusionOk="0">
                    <a:moveTo>
                      <a:pt x="632040" y="194024"/>
                    </a:moveTo>
                    <a:cubicBezTo>
                      <a:pt x="627573" y="237077"/>
                      <a:pt x="596971" y="279749"/>
                      <a:pt x="539948" y="312515"/>
                    </a:cubicBezTo>
                    <a:cubicBezTo>
                      <a:pt x="416399" y="383953"/>
                      <a:pt x="216154" y="383953"/>
                      <a:pt x="92510" y="312515"/>
                    </a:cubicBezTo>
                    <a:cubicBezTo>
                      <a:pt x="35487" y="279559"/>
                      <a:pt x="4980" y="237077"/>
                      <a:pt x="608" y="194024"/>
                    </a:cubicBezTo>
                    <a:cubicBezTo>
                      <a:pt x="-4809" y="143637"/>
                      <a:pt x="25983" y="92107"/>
                      <a:pt x="92510" y="53721"/>
                    </a:cubicBezTo>
                    <a:cubicBezTo>
                      <a:pt x="216059" y="-17907"/>
                      <a:pt x="416399" y="-17907"/>
                      <a:pt x="539948" y="53721"/>
                    </a:cubicBezTo>
                    <a:cubicBezTo>
                      <a:pt x="606094" y="92012"/>
                      <a:pt x="636792" y="143637"/>
                      <a:pt x="632040" y="194024"/>
                    </a:cubicBezTo>
                    <a:close/>
                  </a:path>
                </a:pathLst>
              </a:custGeom>
              <a:solidFill>
                <a:srgbClr val="CC8B09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426" name="Google Shape;1426;p27"/>
              <p:cNvSpPr/>
              <p:nvPr/>
            </p:nvSpPr>
            <p:spPr>
              <a:xfrm>
                <a:off x="5735426" y="5054346"/>
                <a:ext cx="631431" cy="344185"/>
              </a:xfrm>
              <a:custGeom>
                <a:avLst/>
                <a:gdLst/>
                <a:ahLst/>
                <a:cxnLst/>
                <a:rect l="l" t="t" r="r" b="b"/>
                <a:pathLst>
                  <a:path w="631431" h="344185" extrusionOk="0">
                    <a:moveTo>
                      <a:pt x="631432" y="172117"/>
                    </a:moveTo>
                    <a:cubicBezTo>
                      <a:pt x="626965" y="215170"/>
                      <a:pt x="596363" y="257842"/>
                      <a:pt x="539340" y="290608"/>
                    </a:cubicBezTo>
                    <a:cubicBezTo>
                      <a:pt x="415791" y="362045"/>
                      <a:pt x="215546" y="362045"/>
                      <a:pt x="91902" y="290608"/>
                    </a:cubicBezTo>
                    <a:cubicBezTo>
                      <a:pt x="34879" y="257651"/>
                      <a:pt x="4372" y="215170"/>
                      <a:pt x="0" y="172117"/>
                    </a:cubicBezTo>
                    <a:cubicBezTo>
                      <a:pt x="4372" y="129064"/>
                      <a:pt x="34974" y="86392"/>
                      <a:pt x="91902" y="53721"/>
                    </a:cubicBezTo>
                    <a:cubicBezTo>
                      <a:pt x="215451" y="-17907"/>
                      <a:pt x="415791" y="-17907"/>
                      <a:pt x="539340" y="53721"/>
                    </a:cubicBezTo>
                    <a:cubicBezTo>
                      <a:pt x="595887" y="86677"/>
                      <a:pt x="626490" y="129064"/>
                      <a:pt x="631432" y="172117"/>
                    </a:cubicBezTo>
                    <a:close/>
                  </a:path>
                </a:pathLst>
              </a:custGeom>
              <a:solidFill>
                <a:srgbClr val="E8A30A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427" name="Google Shape;1427;p27"/>
              <p:cNvSpPr/>
              <p:nvPr/>
            </p:nvSpPr>
            <p:spPr>
              <a:xfrm>
                <a:off x="5896325" y="5137308"/>
                <a:ext cx="295037" cy="184784"/>
              </a:xfrm>
              <a:custGeom>
                <a:avLst/>
                <a:gdLst/>
                <a:ahLst/>
                <a:cxnLst/>
                <a:rect l="l" t="t" r="r" b="b"/>
                <a:pathLst>
                  <a:path w="295037" h="184784" extrusionOk="0">
                    <a:moveTo>
                      <a:pt x="149590" y="29242"/>
                    </a:moveTo>
                    <a:cubicBezTo>
                      <a:pt x="145702" y="29232"/>
                      <a:pt x="141825" y="29556"/>
                      <a:pt x="137995" y="30194"/>
                    </a:cubicBezTo>
                    <a:cubicBezTo>
                      <a:pt x="132863" y="30956"/>
                      <a:pt x="126971" y="32004"/>
                      <a:pt x="120603" y="33338"/>
                    </a:cubicBezTo>
                    <a:cubicBezTo>
                      <a:pt x="114235" y="34671"/>
                      <a:pt x="107393" y="36481"/>
                      <a:pt x="100455" y="38576"/>
                    </a:cubicBezTo>
                    <a:cubicBezTo>
                      <a:pt x="93660" y="40595"/>
                      <a:pt x="87017" y="43110"/>
                      <a:pt x="80592" y="46101"/>
                    </a:cubicBezTo>
                    <a:lnTo>
                      <a:pt x="131437" y="75533"/>
                    </a:lnTo>
                    <a:lnTo>
                      <a:pt x="140941" y="72295"/>
                    </a:lnTo>
                    <a:cubicBezTo>
                      <a:pt x="153866" y="68008"/>
                      <a:pt x="166031" y="64294"/>
                      <a:pt x="177531" y="61341"/>
                    </a:cubicBezTo>
                    <a:cubicBezTo>
                      <a:pt x="188279" y="58398"/>
                      <a:pt x="199294" y="56579"/>
                      <a:pt x="210414" y="55912"/>
                    </a:cubicBezTo>
                    <a:cubicBezTo>
                      <a:pt x="220535" y="55226"/>
                      <a:pt x="230695" y="55893"/>
                      <a:pt x="240636" y="57912"/>
                    </a:cubicBezTo>
                    <a:cubicBezTo>
                      <a:pt x="250691" y="60122"/>
                      <a:pt x="260318" y="63951"/>
                      <a:pt x="269147" y="69247"/>
                    </a:cubicBezTo>
                    <a:cubicBezTo>
                      <a:pt x="277948" y="73647"/>
                      <a:pt x="285503" y="80200"/>
                      <a:pt x="291101" y="88297"/>
                    </a:cubicBezTo>
                    <a:cubicBezTo>
                      <a:pt x="294779" y="94240"/>
                      <a:pt x="295938" y="101403"/>
                      <a:pt x="294332" y="108204"/>
                    </a:cubicBezTo>
                    <a:cubicBezTo>
                      <a:pt x="292118" y="115681"/>
                      <a:pt x="287993" y="122444"/>
                      <a:pt x="282357" y="127825"/>
                    </a:cubicBezTo>
                    <a:cubicBezTo>
                      <a:pt x="275382" y="134855"/>
                      <a:pt x="267598" y="141027"/>
                      <a:pt x="259168" y="146209"/>
                    </a:cubicBezTo>
                    <a:lnTo>
                      <a:pt x="291481" y="165259"/>
                    </a:lnTo>
                    <a:lnTo>
                      <a:pt x="273899" y="175450"/>
                    </a:lnTo>
                    <a:lnTo>
                      <a:pt x="241301" y="156400"/>
                    </a:lnTo>
                    <a:cubicBezTo>
                      <a:pt x="225772" y="164068"/>
                      <a:pt x="209539" y="170231"/>
                      <a:pt x="192832" y="174784"/>
                    </a:cubicBezTo>
                    <a:cubicBezTo>
                      <a:pt x="175307" y="179622"/>
                      <a:pt x="157411" y="182966"/>
                      <a:pt x="139325" y="184785"/>
                    </a:cubicBezTo>
                    <a:lnTo>
                      <a:pt x="122314" y="154210"/>
                    </a:lnTo>
                    <a:cubicBezTo>
                      <a:pt x="127085" y="154086"/>
                      <a:pt x="131846" y="153705"/>
                      <a:pt x="136569" y="153067"/>
                    </a:cubicBezTo>
                    <a:cubicBezTo>
                      <a:pt x="143726" y="152257"/>
                      <a:pt x="150834" y="151047"/>
                      <a:pt x="157858" y="149447"/>
                    </a:cubicBezTo>
                    <a:cubicBezTo>
                      <a:pt x="165651" y="147733"/>
                      <a:pt x="174014" y="145637"/>
                      <a:pt x="182663" y="143065"/>
                    </a:cubicBezTo>
                    <a:cubicBezTo>
                      <a:pt x="191159" y="140513"/>
                      <a:pt x="199446" y="137331"/>
                      <a:pt x="207468" y="133540"/>
                    </a:cubicBezTo>
                    <a:lnTo>
                      <a:pt x="156907" y="104584"/>
                    </a:lnTo>
                    <a:lnTo>
                      <a:pt x="150255" y="106871"/>
                    </a:lnTo>
                    <a:lnTo>
                      <a:pt x="143412" y="108966"/>
                    </a:lnTo>
                    <a:cubicBezTo>
                      <a:pt x="130677" y="113157"/>
                      <a:pt x="118987" y="116491"/>
                      <a:pt x="108438" y="118491"/>
                    </a:cubicBezTo>
                    <a:cubicBezTo>
                      <a:pt x="98640" y="120767"/>
                      <a:pt x="88651" y="122111"/>
                      <a:pt x="78596" y="122491"/>
                    </a:cubicBezTo>
                    <a:cubicBezTo>
                      <a:pt x="69805" y="122968"/>
                      <a:pt x="60986" y="122291"/>
                      <a:pt x="52366" y="120491"/>
                    </a:cubicBezTo>
                    <a:cubicBezTo>
                      <a:pt x="43793" y="118567"/>
                      <a:pt x="35563" y="115357"/>
                      <a:pt x="27941" y="110966"/>
                    </a:cubicBezTo>
                    <a:cubicBezTo>
                      <a:pt x="19597" y="106585"/>
                      <a:pt x="12355" y="100365"/>
                      <a:pt x="6748" y="92773"/>
                    </a:cubicBezTo>
                    <a:cubicBezTo>
                      <a:pt x="2670" y="87078"/>
                      <a:pt x="656" y="80153"/>
                      <a:pt x="1045" y="73152"/>
                    </a:cubicBezTo>
                    <a:cubicBezTo>
                      <a:pt x="1825" y="65865"/>
                      <a:pt x="4733" y="58979"/>
                      <a:pt x="9409" y="53340"/>
                    </a:cubicBezTo>
                    <a:cubicBezTo>
                      <a:pt x="15254" y="45958"/>
                      <a:pt x="22210" y="39529"/>
                      <a:pt x="30032" y="34290"/>
                    </a:cubicBezTo>
                    <a:lnTo>
                      <a:pt x="0" y="16954"/>
                    </a:lnTo>
                    <a:lnTo>
                      <a:pt x="17677" y="6763"/>
                    </a:lnTo>
                    <a:lnTo>
                      <a:pt x="47329" y="23908"/>
                    </a:lnTo>
                    <a:cubicBezTo>
                      <a:pt x="61242" y="16993"/>
                      <a:pt x="75869" y="11621"/>
                      <a:pt x="90951" y="7906"/>
                    </a:cubicBezTo>
                    <a:cubicBezTo>
                      <a:pt x="105283" y="4239"/>
                      <a:pt x="119862" y="1591"/>
                      <a:pt x="134574" y="0"/>
                    </a:cubicBezTo>
                    <a:close/>
                    <a:moveTo>
                      <a:pt x="63295" y="82391"/>
                    </a:moveTo>
                    <a:cubicBezTo>
                      <a:pt x="69976" y="86230"/>
                      <a:pt x="77684" y="87897"/>
                      <a:pt x="85344" y="87154"/>
                    </a:cubicBezTo>
                    <a:cubicBezTo>
                      <a:pt x="95627" y="85935"/>
                      <a:pt x="105758" y="83629"/>
                      <a:pt x="115566" y="80296"/>
                    </a:cubicBezTo>
                    <a:lnTo>
                      <a:pt x="68047" y="52769"/>
                    </a:lnTo>
                    <a:cubicBezTo>
                      <a:pt x="50560" y="64484"/>
                      <a:pt x="48944" y="74390"/>
                      <a:pt x="63295" y="82391"/>
                    </a:cubicBezTo>
                    <a:close/>
                    <a:moveTo>
                      <a:pt x="230087" y="96298"/>
                    </a:moveTo>
                    <a:cubicBezTo>
                      <a:pt x="222826" y="92364"/>
                      <a:pt x="214500" y="90859"/>
                      <a:pt x="206327" y="92012"/>
                    </a:cubicBezTo>
                    <a:cubicBezTo>
                      <a:pt x="195084" y="93516"/>
                      <a:pt x="183993" y="95974"/>
                      <a:pt x="173159" y="99346"/>
                    </a:cubicBezTo>
                    <a:lnTo>
                      <a:pt x="220678" y="126682"/>
                    </a:lnTo>
                    <a:cubicBezTo>
                      <a:pt x="240541" y="114681"/>
                      <a:pt x="243867" y="104489"/>
                      <a:pt x="230087" y="96583"/>
                    </a:cubicBezTo>
                    <a:close/>
                  </a:path>
                </a:pathLst>
              </a:custGeom>
              <a:solidFill>
                <a:srgbClr val="CC8B09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428" name="Google Shape;1428;p27"/>
              <p:cNvSpPr/>
              <p:nvPr/>
            </p:nvSpPr>
            <p:spPr>
              <a:xfrm>
                <a:off x="6018639" y="5274373"/>
                <a:ext cx="19007" cy="25431"/>
              </a:xfrm>
              <a:custGeom>
                <a:avLst/>
                <a:gdLst/>
                <a:ahLst/>
                <a:cxnLst/>
                <a:rect l="l" t="t" r="r" b="b"/>
                <a:pathLst>
                  <a:path w="19007" h="25431" extrusionOk="0">
                    <a:moveTo>
                      <a:pt x="0" y="17145"/>
                    </a:moveTo>
                    <a:cubicBezTo>
                      <a:pt x="0" y="15907"/>
                      <a:pt x="0" y="0"/>
                      <a:pt x="0" y="0"/>
                    </a:cubicBezTo>
                    <a:lnTo>
                      <a:pt x="19008" y="12478"/>
                    </a:lnTo>
                    <a:lnTo>
                      <a:pt x="10644" y="25432"/>
                    </a:lnTo>
                    <a:close/>
                  </a:path>
                </a:pathLst>
              </a:custGeom>
              <a:solidFill>
                <a:srgbClr val="CC8B09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429" name="Google Shape;1429;p27"/>
              <p:cNvSpPr/>
              <p:nvPr/>
            </p:nvSpPr>
            <p:spPr>
              <a:xfrm>
                <a:off x="6145799" y="5285232"/>
                <a:ext cx="42006" cy="19716"/>
              </a:xfrm>
              <a:custGeom>
                <a:avLst/>
                <a:gdLst/>
                <a:ahLst/>
                <a:cxnLst/>
                <a:rect l="l" t="t" r="r" b="b"/>
                <a:pathLst>
                  <a:path w="42006" h="19716" extrusionOk="0">
                    <a:moveTo>
                      <a:pt x="42007" y="17145"/>
                    </a:moveTo>
                    <a:lnTo>
                      <a:pt x="42007" y="0"/>
                    </a:lnTo>
                    <a:lnTo>
                      <a:pt x="0" y="3238"/>
                    </a:lnTo>
                    <a:lnTo>
                      <a:pt x="24140" y="19717"/>
                    </a:lnTo>
                    <a:lnTo>
                      <a:pt x="42007" y="17145"/>
                    </a:lnTo>
                    <a:close/>
                  </a:path>
                </a:pathLst>
              </a:custGeom>
              <a:solidFill>
                <a:srgbClr val="CC8B09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430" name="Google Shape;1430;p27"/>
              <p:cNvSpPr/>
              <p:nvPr/>
            </p:nvSpPr>
            <p:spPr>
              <a:xfrm>
                <a:off x="6159865" y="5221985"/>
                <a:ext cx="31552" cy="17335"/>
              </a:xfrm>
              <a:custGeom>
                <a:avLst/>
                <a:gdLst/>
                <a:ahLst/>
                <a:cxnLst/>
                <a:rect l="l" t="t" r="r" b="b"/>
                <a:pathLst>
                  <a:path w="31552" h="17335" extrusionOk="0">
                    <a:moveTo>
                      <a:pt x="31552" y="17336"/>
                    </a:moveTo>
                    <a:lnTo>
                      <a:pt x="31552" y="0"/>
                    </a:lnTo>
                    <a:lnTo>
                      <a:pt x="0" y="11430"/>
                    </a:lnTo>
                    <a:lnTo>
                      <a:pt x="31552" y="17336"/>
                    </a:lnTo>
                    <a:close/>
                  </a:path>
                </a:pathLst>
              </a:custGeom>
              <a:solidFill>
                <a:srgbClr val="CC8B09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431" name="Google Shape;1431;p27"/>
              <p:cNvSpPr/>
              <p:nvPr/>
            </p:nvSpPr>
            <p:spPr>
              <a:xfrm>
                <a:off x="6061026" y="5228653"/>
                <a:ext cx="47423" cy="33147"/>
              </a:xfrm>
              <a:custGeom>
                <a:avLst/>
                <a:gdLst/>
                <a:ahLst/>
                <a:cxnLst/>
                <a:rect l="l" t="t" r="r" b="b"/>
                <a:pathLst>
                  <a:path w="47423" h="33147" extrusionOk="0">
                    <a:moveTo>
                      <a:pt x="0" y="10096"/>
                    </a:moveTo>
                    <a:lnTo>
                      <a:pt x="10549" y="0"/>
                    </a:lnTo>
                    <a:lnTo>
                      <a:pt x="47424" y="25622"/>
                    </a:lnTo>
                    <a:lnTo>
                      <a:pt x="45143" y="33147"/>
                    </a:lnTo>
                    <a:cubicBezTo>
                      <a:pt x="45143" y="33147"/>
                      <a:pt x="17582" y="21431"/>
                      <a:pt x="16632" y="20764"/>
                    </a:cubicBezTo>
                    <a:cubicBezTo>
                      <a:pt x="15681" y="20098"/>
                      <a:pt x="0" y="10096"/>
                      <a:pt x="0" y="10096"/>
                    </a:cubicBezTo>
                    <a:close/>
                  </a:path>
                </a:pathLst>
              </a:custGeom>
              <a:solidFill>
                <a:srgbClr val="CC8B09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432" name="Google Shape;1432;p27"/>
              <p:cNvSpPr/>
              <p:nvPr/>
            </p:nvSpPr>
            <p:spPr>
              <a:xfrm>
                <a:off x="5964467" y="5173217"/>
                <a:ext cx="59018" cy="38957"/>
              </a:xfrm>
              <a:custGeom>
                <a:avLst/>
                <a:gdLst/>
                <a:ahLst/>
                <a:cxnLst/>
                <a:rect l="l" t="t" r="r" b="b"/>
                <a:pathLst>
                  <a:path w="59018" h="38957" extrusionOk="0">
                    <a:moveTo>
                      <a:pt x="0" y="11144"/>
                    </a:moveTo>
                    <a:lnTo>
                      <a:pt x="48944" y="38957"/>
                    </a:lnTo>
                    <a:lnTo>
                      <a:pt x="59018" y="31623"/>
                    </a:lnTo>
                    <a:cubicBezTo>
                      <a:pt x="59018" y="31623"/>
                      <a:pt x="52841" y="24575"/>
                      <a:pt x="52366" y="23908"/>
                    </a:cubicBezTo>
                    <a:cubicBezTo>
                      <a:pt x="47975" y="18898"/>
                      <a:pt x="42853" y="14592"/>
                      <a:pt x="37160" y="11144"/>
                    </a:cubicBezTo>
                    <a:cubicBezTo>
                      <a:pt x="33453" y="10382"/>
                      <a:pt x="10264" y="0"/>
                      <a:pt x="10264" y="0"/>
                    </a:cubicBezTo>
                    <a:close/>
                  </a:path>
                </a:pathLst>
              </a:custGeom>
              <a:solidFill>
                <a:srgbClr val="CC8B09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433" name="Google Shape;1433;p27"/>
              <p:cNvSpPr/>
              <p:nvPr/>
            </p:nvSpPr>
            <p:spPr>
              <a:xfrm>
                <a:off x="6018639" y="5142071"/>
                <a:ext cx="27275" cy="24479"/>
              </a:xfrm>
              <a:custGeom>
                <a:avLst/>
                <a:gdLst/>
                <a:ahLst/>
                <a:cxnLst/>
                <a:rect l="l" t="t" r="r" b="b"/>
                <a:pathLst>
                  <a:path w="27275" h="24479" extrusionOk="0">
                    <a:moveTo>
                      <a:pt x="27276" y="24479"/>
                    </a:moveTo>
                    <a:lnTo>
                      <a:pt x="27276" y="7334"/>
                    </a:lnTo>
                    <a:lnTo>
                      <a:pt x="4847" y="0"/>
                    </a:lnTo>
                    <a:lnTo>
                      <a:pt x="0" y="13525"/>
                    </a:lnTo>
                    <a:lnTo>
                      <a:pt x="1140" y="19621"/>
                    </a:lnTo>
                    <a:lnTo>
                      <a:pt x="27276" y="24479"/>
                    </a:lnTo>
                    <a:close/>
                  </a:path>
                </a:pathLst>
              </a:custGeom>
              <a:solidFill>
                <a:srgbClr val="CC8B09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434" name="Google Shape;1434;p27"/>
              <p:cNvSpPr/>
              <p:nvPr/>
            </p:nvSpPr>
            <p:spPr>
              <a:xfrm>
                <a:off x="5896420" y="5137023"/>
                <a:ext cx="26135" cy="19430"/>
              </a:xfrm>
              <a:custGeom>
                <a:avLst/>
                <a:gdLst/>
                <a:ahLst/>
                <a:cxnLst/>
                <a:rect l="l" t="t" r="r" b="b"/>
                <a:pathLst>
                  <a:path w="26135" h="19430" extrusionOk="0">
                    <a:moveTo>
                      <a:pt x="0" y="17145"/>
                    </a:moveTo>
                    <a:lnTo>
                      <a:pt x="0" y="0"/>
                    </a:lnTo>
                    <a:lnTo>
                      <a:pt x="26135" y="2762"/>
                    </a:lnTo>
                    <a:lnTo>
                      <a:pt x="17677" y="19431"/>
                    </a:lnTo>
                    <a:lnTo>
                      <a:pt x="0" y="17145"/>
                    </a:lnTo>
                    <a:close/>
                  </a:path>
                </a:pathLst>
              </a:custGeom>
              <a:solidFill>
                <a:srgbClr val="CC8B09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435" name="Google Shape;1435;p27"/>
              <p:cNvSpPr/>
              <p:nvPr/>
            </p:nvSpPr>
            <p:spPr>
              <a:xfrm>
                <a:off x="5897465" y="5194553"/>
                <a:ext cx="29841" cy="29908"/>
              </a:xfrm>
              <a:custGeom>
                <a:avLst/>
                <a:gdLst/>
                <a:ahLst/>
                <a:cxnLst/>
                <a:rect l="l" t="t" r="r" b="b"/>
                <a:pathLst>
                  <a:path w="29841" h="29908" extrusionOk="0">
                    <a:moveTo>
                      <a:pt x="0" y="17907"/>
                    </a:moveTo>
                    <a:lnTo>
                      <a:pt x="0" y="0"/>
                    </a:lnTo>
                    <a:lnTo>
                      <a:pt x="29842" y="0"/>
                    </a:lnTo>
                    <a:lnTo>
                      <a:pt x="22714" y="15621"/>
                    </a:lnTo>
                    <a:lnTo>
                      <a:pt x="9694" y="29909"/>
                    </a:lnTo>
                    <a:close/>
                  </a:path>
                </a:pathLst>
              </a:custGeom>
              <a:solidFill>
                <a:srgbClr val="CC8B09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436" name="Google Shape;1436;p27"/>
              <p:cNvSpPr/>
              <p:nvPr/>
            </p:nvSpPr>
            <p:spPr>
              <a:xfrm>
                <a:off x="5896325" y="5119687"/>
                <a:ext cx="295043" cy="185547"/>
              </a:xfrm>
              <a:custGeom>
                <a:avLst/>
                <a:gdLst/>
                <a:ahLst/>
                <a:cxnLst/>
                <a:rect l="l" t="t" r="r" b="b"/>
                <a:pathLst>
                  <a:path w="295043" h="185547" extrusionOk="0">
                    <a:moveTo>
                      <a:pt x="149590" y="29718"/>
                    </a:moveTo>
                    <a:cubicBezTo>
                      <a:pt x="145702" y="29708"/>
                      <a:pt x="141825" y="30032"/>
                      <a:pt x="137995" y="30671"/>
                    </a:cubicBezTo>
                    <a:cubicBezTo>
                      <a:pt x="132863" y="31432"/>
                      <a:pt x="126971" y="32480"/>
                      <a:pt x="120603" y="33814"/>
                    </a:cubicBezTo>
                    <a:cubicBezTo>
                      <a:pt x="114235" y="35147"/>
                      <a:pt x="107393" y="36862"/>
                      <a:pt x="100455" y="38957"/>
                    </a:cubicBezTo>
                    <a:cubicBezTo>
                      <a:pt x="93660" y="41005"/>
                      <a:pt x="87017" y="43558"/>
                      <a:pt x="80592" y="46577"/>
                    </a:cubicBezTo>
                    <a:lnTo>
                      <a:pt x="131437" y="75914"/>
                    </a:lnTo>
                    <a:lnTo>
                      <a:pt x="140941" y="72771"/>
                    </a:lnTo>
                    <a:cubicBezTo>
                      <a:pt x="153866" y="68389"/>
                      <a:pt x="166031" y="64770"/>
                      <a:pt x="177531" y="61722"/>
                    </a:cubicBezTo>
                    <a:cubicBezTo>
                      <a:pt x="188298" y="58874"/>
                      <a:pt x="199304" y="57055"/>
                      <a:pt x="210414" y="56293"/>
                    </a:cubicBezTo>
                    <a:cubicBezTo>
                      <a:pt x="220535" y="55683"/>
                      <a:pt x="230695" y="56388"/>
                      <a:pt x="240636" y="58388"/>
                    </a:cubicBezTo>
                    <a:cubicBezTo>
                      <a:pt x="250672" y="60598"/>
                      <a:pt x="260299" y="64398"/>
                      <a:pt x="269147" y="69628"/>
                    </a:cubicBezTo>
                    <a:cubicBezTo>
                      <a:pt x="277948" y="74028"/>
                      <a:pt x="285494" y="80581"/>
                      <a:pt x="291101" y="88678"/>
                    </a:cubicBezTo>
                    <a:cubicBezTo>
                      <a:pt x="294788" y="94612"/>
                      <a:pt x="295948" y="101784"/>
                      <a:pt x="294332" y="108585"/>
                    </a:cubicBezTo>
                    <a:cubicBezTo>
                      <a:pt x="292156" y="116186"/>
                      <a:pt x="288031" y="123082"/>
                      <a:pt x="282357" y="128588"/>
                    </a:cubicBezTo>
                    <a:cubicBezTo>
                      <a:pt x="275410" y="135617"/>
                      <a:pt x="267617" y="141761"/>
                      <a:pt x="259168" y="146876"/>
                    </a:cubicBezTo>
                    <a:lnTo>
                      <a:pt x="291481" y="165926"/>
                    </a:lnTo>
                    <a:lnTo>
                      <a:pt x="273899" y="176213"/>
                    </a:lnTo>
                    <a:lnTo>
                      <a:pt x="241301" y="157163"/>
                    </a:lnTo>
                    <a:cubicBezTo>
                      <a:pt x="225762" y="164802"/>
                      <a:pt x="209539" y="170926"/>
                      <a:pt x="192832" y="175451"/>
                    </a:cubicBezTo>
                    <a:cubicBezTo>
                      <a:pt x="175326" y="180365"/>
                      <a:pt x="157421" y="183747"/>
                      <a:pt x="139325" y="185547"/>
                    </a:cubicBezTo>
                    <a:lnTo>
                      <a:pt x="122314" y="154972"/>
                    </a:lnTo>
                    <a:cubicBezTo>
                      <a:pt x="127085" y="154848"/>
                      <a:pt x="131846" y="154467"/>
                      <a:pt x="136569" y="153829"/>
                    </a:cubicBezTo>
                    <a:cubicBezTo>
                      <a:pt x="142937" y="153067"/>
                      <a:pt x="150065" y="151924"/>
                      <a:pt x="157858" y="150209"/>
                    </a:cubicBezTo>
                    <a:cubicBezTo>
                      <a:pt x="165651" y="148495"/>
                      <a:pt x="174014" y="146304"/>
                      <a:pt x="182663" y="143828"/>
                    </a:cubicBezTo>
                    <a:cubicBezTo>
                      <a:pt x="191169" y="141313"/>
                      <a:pt x="199465" y="138132"/>
                      <a:pt x="207468" y="134303"/>
                    </a:cubicBezTo>
                    <a:lnTo>
                      <a:pt x="156907" y="105061"/>
                    </a:lnTo>
                    <a:lnTo>
                      <a:pt x="150255" y="107347"/>
                    </a:lnTo>
                    <a:lnTo>
                      <a:pt x="143412" y="109442"/>
                    </a:lnTo>
                    <a:cubicBezTo>
                      <a:pt x="130677" y="113633"/>
                      <a:pt x="118987" y="116872"/>
                      <a:pt x="108438" y="118967"/>
                    </a:cubicBezTo>
                    <a:cubicBezTo>
                      <a:pt x="98640" y="121244"/>
                      <a:pt x="88651" y="122587"/>
                      <a:pt x="78596" y="122968"/>
                    </a:cubicBezTo>
                    <a:cubicBezTo>
                      <a:pt x="69786" y="123320"/>
                      <a:pt x="60967" y="122520"/>
                      <a:pt x="52366" y="120587"/>
                    </a:cubicBezTo>
                    <a:cubicBezTo>
                      <a:pt x="43803" y="118615"/>
                      <a:pt x="35582" y="115405"/>
                      <a:pt x="27941" y="111062"/>
                    </a:cubicBezTo>
                    <a:cubicBezTo>
                      <a:pt x="19597" y="106680"/>
                      <a:pt x="12355" y="100460"/>
                      <a:pt x="6748" y="92869"/>
                    </a:cubicBezTo>
                    <a:cubicBezTo>
                      <a:pt x="2689" y="87163"/>
                      <a:pt x="675" y="80248"/>
                      <a:pt x="1045" y="73247"/>
                    </a:cubicBezTo>
                    <a:cubicBezTo>
                      <a:pt x="1815" y="65961"/>
                      <a:pt x="4723" y="59064"/>
                      <a:pt x="9409" y="53435"/>
                    </a:cubicBezTo>
                    <a:cubicBezTo>
                      <a:pt x="15254" y="46053"/>
                      <a:pt x="22210" y="39624"/>
                      <a:pt x="30032" y="34385"/>
                    </a:cubicBezTo>
                    <a:lnTo>
                      <a:pt x="0" y="17050"/>
                    </a:lnTo>
                    <a:lnTo>
                      <a:pt x="17677" y="6858"/>
                    </a:lnTo>
                    <a:lnTo>
                      <a:pt x="47329" y="24003"/>
                    </a:lnTo>
                    <a:cubicBezTo>
                      <a:pt x="61242" y="17050"/>
                      <a:pt x="75869" y="11659"/>
                      <a:pt x="90951" y="7906"/>
                    </a:cubicBezTo>
                    <a:cubicBezTo>
                      <a:pt x="105302" y="4324"/>
                      <a:pt x="119881" y="1686"/>
                      <a:pt x="134574" y="0"/>
                    </a:cubicBezTo>
                    <a:close/>
                    <a:moveTo>
                      <a:pt x="63295" y="83058"/>
                    </a:moveTo>
                    <a:cubicBezTo>
                      <a:pt x="69957" y="86935"/>
                      <a:pt x="77674" y="88602"/>
                      <a:pt x="85344" y="87821"/>
                    </a:cubicBezTo>
                    <a:cubicBezTo>
                      <a:pt x="95627" y="86639"/>
                      <a:pt x="105758" y="84372"/>
                      <a:pt x="115566" y="81058"/>
                    </a:cubicBezTo>
                    <a:lnTo>
                      <a:pt x="68047" y="53530"/>
                    </a:lnTo>
                    <a:cubicBezTo>
                      <a:pt x="50560" y="64961"/>
                      <a:pt x="48944" y="74866"/>
                      <a:pt x="63295" y="83058"/>
                    </a:cubicBezTo>
                    <a:close/>
                    <a:moveTo>
                      <a:pt x="230087" y="97060"/>
                    </a:moveTo>
                    <a:cubicBezTo>
                      <a:pt x="222854" y="93040"/>
                      <a:pt x="214500" y="91535"/>
                      <a:pt x="206327" y="92773"/>
                    </a:cubicBezTo>
                    <a:cubicBezTo>
                      <a:pt x="195075" y="94231"/>
                      <a:pt x="183974" y="96688"/>
                      <a:pt x="173159" y="100108"/>
                    </a:cubicBezTo>
                    <a:lnTo>
                      <a:pt x="220678" y="127445"/>
                    </a:lnTo>
                    <a:cubicBezTo>
                      <a:pt x="240541" y="115062"/>
                      <a:pt x="243867" y="104965"/>
                      <a:pt x="230087" y="97060"/>
                    </a:cubicBezTo>
                    <a:close/>
                  </a:path>
                </a:pathLst>
              </a:custGeom>
              <a:solidFill>
                <a:srgbClr val="F9CA06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1437" name="Google Shape;1437;p27"/>
            <p:cNvGrpSpPr/>
            <p:nvPr/>
          </p:nvGrpSpPr>
          <p:grpSpPr>
            <a:xfrm>
              <a:off x="3799020" y="4077239"/>
              <a:ext cx="883852" cy="621125"/>
              <a:chOff x="5608645" y="4819364"/>
              <a:chExt cx="883852" cy="621125"/>
            </a:xfrm>
          </p:grpSpPr>
          <p:sp>
            <p:nvSpPr>
              <p:cNvPr id="1438" name="Google Shape;1438;p27"/>
              <p:cNvSpPr/>
              <p:nvPr/>
            </p:nvSpPr>
            <p:spPr>
              <a:xfrm>
                <a:off x="5608645" y="4928997"/>
                <a:ext cx="883852" cy="511492"/>
              </a:xfrm>
              <a:custGeom>
                <a:avLst/>
                <a:gdLst/>
                <a:ahLst/>
                <a:cxnLst/>
                <a:rect l="l" t="t" r="r" b="b"/>
                <a:pathLst>
                  <a:path w="883852" h="511492" extrusionOk="0">
                    <a:moveTo>
                      <a:pt x="883852" y="255746"/>
                    </a:moveTo>
                    <a:cubicBezTo>
                      <a:pt x="883852" y="396991"/>
                      <a:pt x="685995" y="511492"/>
                      <a:pt x="441926" y="511492"/>
                    </a:cubicBezTo>
                    <a:cubicBezTo>
                      <a:pt x="197857" y="511492"/>
                      <a:pt x="0" y="396991"/>
                      <a:pt x="0" y="255746"/>
                    </a:cubicBezTo>
                    <a:cubicBezTo>
                      <a:pt x="0" y="114501"/>
                      <a:pt x="197857" y="0"/>
                      <a:pt x="441926" y="0"/>
                    </a:cubicBezTo>
                    <a:cubicBezTo>
                      <a:pt x="685995" y="0"/>
                      <a:pt x="883852" y="114501"/>
                      <a:pt x="883852" y="255746"/>
                    </a:cubicBezTo>
                    <a:close/>
                  </a:path>
                </a:pathLst>
              </a:custGeom>
              <a:solidFill>
                <a:srgbClr val="DD990E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439" name="Google Shape;1439;p27"/>
              <p:cNvSpPr/>
              <p:nvPr/>
            </p:nvSpPr>
            <p:spPr>
              <a:xfrm>
                <a:off x="5608835" y="5072062"/>
                <a:ext cx="87244" cy="116490"/>
              </a:xfrm>
              <a:custGeom>
                <a:avLst/>
                <a:gdLst/>
                <a:ahLst/>
                <a:cxnLst/>
                <a:rect l="l" t="t" r="r" b="b"/>
                <a:pathLst>
                  <a:path w="87244" h="116490" extrusionOk="0">
                    <a:moveTo>
                      <a:pt x="0" y="116491"/>
                    </a:moveTo>
                    <a:lnTo>
                      <a:pt x="0" y="0"/>
                    </a:lnTo>
                    <a:lnTo>
                      <a:pt x="87245" y="77914"/>
                    </a:lnTo>
                    <a:lnTo>
                      <a:pt x="0" y="116491"/>
                    </a:lnTo>
                    <a:close/>
                  </a:path>
                </a:pathLst>
              </a:custGeom>
              <a:solidFill>
                <a:srgbClr val="DD990E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440" name="Google Shape;1440;p27"/>
              <p:cNvSpPr/>
              <p:nvPr/>
            </p:nvSpPr>
            <p:spPr>
              <a:xfrm>
                <a:off x="6425971" y="5075110"/>
                <a:ext cx="66526" cy="157067"/>
              </a:xfrm>
              <a:custGeom>
                <a:avLst/>
                <a:gdLst/>
                <a:ahLst/>
                <a:cxnLst/>
                <a:rect l="l" t="t" r="r" b="b"/>
                <a:pathLst>
                  <a:path w="66526" h="157067" extrusionOk="0">
                    <a:moveTo>
                      <a:pt x="66527" y="0"/>
                    </a:moveTo>
                    <a:lnTo>
                      <a:pt x="66527" y="109538"/>
                    </a:lnTo>
                    <a:lnTo>
                      <a:pt x="21859" y="157067"/>
                    </a:lnTo>
                    <a:lnTo>
                      <a:pt x="0" y="31623"/>
                    </a:lnTo>
                    <a:lnTo>
                      <a:pt x="66527" y="0"/>
                    </a:lnTo>
                    <a:close/>
                  </a:path>
                </a:pathLst>
              </a:custGeom>
              <a:solidFill>
                <a:srgbClr val="DD990E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441" name="Google Shape;1441;p27"/>
              <p:cNvSpPr/>
              <p:nvPr/>
            </p:nvSpPr>
            <p:spPr>
              <a:xfrm>
                <a:off x="5608645" y="4819364"/>
                <a:ext cx="883852" cy="511492"/>
              </a:xfrm>
              <a:custGeom>
                <a:avLst/>
                <a:gdLst/>
                <a:ahLst/>
                <a:cxnLst/>
                <a:rect l="l" t="t" r="r" b="b"/>
                <a:pathLst>
                  <a:path w="883852" h="511492" extrusionOk="0">
                    <a:moveTo>
                      <a:pt x="883852" y="255746"/>
                    </a:moveTo>
                    <a:cubicBezTo>
                      <a:pt x="883852" y="396991"/>
                      <a:pt x="685995" y="511493"/>
                      <a:pt x="441926" y="511493"/>
                    </a:cubicBezTo>
                    <a:cubicBezTo>
                      <a:pt x="197857" y="511493"/>
                      <a:pt x="0" y="396991"/>
                      <a:pt x="0" y="255746"/>
                    </a:cubicBezTo>
                    <a:cubicBezTo>
                      <a:pt x="0" y="114501"/>
                      <a:pt x="197857" y="0"/>
                      <a:pt x="441926" y="0"/>
                    </a:cubicBezTo>
                    <a:cubicBezTo>
                      <a:pt x="685995" y="0"/>
                      <a:pt x="883852" y="114501"/>
                      <a:pt x="883852" y="255746"/>
                    </a:cubicBezTo>
                    <a:close/>
                  </a:path>
                </a:pathLst>
              </a:custGeom>
              <a:solidFill>
                <a:srgbClr val="F9CB07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442" name="Google Shape;1442;p27"/>
              <p:cNvSpPr/>
              <p:nvPr/>
            </p:nvSpPr>
            <p:spPr>
              <a:xfrm>
                <a:off x="5734818" y="4888968"/>
                <a:ext cx="632517" cy="366117"/>
              </a:xfrm>
              <a:custGeom>
                <a:avLst/>
                <a:gdLst/>
                <a:ahLst/>
                <a:cxnLst/>
                <a:rect l="l" t="t" r="r" b="b"/>
                <a:pathLst>
                  <a:path w="632517" h="366117" extrusionOk="0">
                    <a:moveTo>
                      <a:pt x="632040" y="194048"/>
                    </a:moveTo>
                    <a:cubicBezTo>
                      <a:pt x="627573" y="237101"/>
                      <a:pt x="596971" y="279773"/>
                      <a:pt x="539948" y="312539"/>
                    </a:cubicBezTo>
                    <a:cubicBezTo>
                      <a:pt x="416399" y="383977"/>
                      <a:pt x="216154" y="383977"/>
                      <a:pt x="92510" y="312539"/>
                    </a:cubicBezTo>
                    <a:cubicBezTo>
                      <a:pt x="35487" y="279583"/>
                      <a:pt x="4980" y="237101"/>
                      <a:pt x="608" y="194048"/>
                    </a:cubicBezTo>
                    <a:cubicBezTo>
                      <a:pt x="-4809" y="143661"/>
                      <a:pt x="25983" y="92131"/>
                      <a:pt x="92510" y="53650"/>
                    </a:cubicBezTo>
                    <a:cubicBezTo>
                      <a:pt x="216059" y="-17883"/>
                      <a:pt x="416399" y="-17883"/>
                      <a:pt x="539948" y="53650"/>
                    </a:cubicBezTo>
                    <a:cubicBezTo>
                      <a:pt x="606094" y="92607"/>
                      <a:pt x="636792" y="143661"/>
                      <a:pt x="632040" y="194048"/>
                    </a:cubicBezTo>
                    <a:close/>
                  </a:path>
                </a:pathLst>
              </a:custGeom>
              <a:solidFill>
                <a:srgbClr val="CC8B09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443" name="Google Shape;1443;p27"/>
              <p:cNvSpPr/>
              <p:nvPr/>
            </p:nvSpPr>
            <p:spPr>
              <a:xfrm>
                <a:off x="5735426" y="4910899"/>
                <a:ext cx="631431" cy="344185"/>
              </a:xfrm>
              <a:custGeom>
                <a:avLst/>
                <a:gdLst/>
                <a:ahLst/>
                <a:cxnLst/>
                <a:rect l="l" t="t" r="r" b="b"/>
                <a:pathLst>
                  <a:path w="631431" h="344185" extrusionOk="0">
                    <a:moveTo>
                      <a:pt x="631432" y="172117"/>
                    </a:moveTo>
                    <a:cubicBezTo>
                      <a:pt x="626965" y="215170"/>
                      <a:pt x="596363" y="257842"/>
                      <a:pt x="539340" y="290608"/>
                    </a:cubicBezTo>
                    <a:cubicBezTo>
                      <a:pt x="415791" y="362045"/>
                      <a:pt x="215546" y="362045"/>
                      <a:pt x="91902" y="290608"/>
                    </a:cubicBezTo>
                    <a:cubicBezTo>
                      <a:pt x="34879" y="257651"/>
                      <a:pt x="4372" y="215170"/>
                      <a:pt x="0" y="172117"/>
                    </a:cubicBezTo>
                    <a:cubicBezTo>
                      <a:pt x="4372" y="129064"/>
                      <a:pt x="34974" y="86392"/>
                      <a:pt x="91902" y="53721"/>
                    </a:cubicBezTo>
                    <a:cubicBezTo>
                      <a:pt x="215451" y="-17907"/>
                      <a:pt x="415791" y="-17907"/>
                      <a:pt x="539340" y="53721"/>
                    </a:cubicBezTo>
                    <a:cubicBezTo>
                      <a:pt x="595887" y="86677"/>
                      <a:pt x="626490" y="129064"/>
                      <a:pt x="631432" y="172117"/>
                    </a:cubicBezTo>
                    <a:close/>
                  </a:path>
                </a:pathLst>
              </a:custGeom>
              <a:solidFill>
                <a:srgbClr val="E8A30A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444" name="Google Shape;1444;p27"/>
              <p:cNvSpPr/>
              <p:nvPr/>
            </p:nvSpPr>
            <p:spPr>
              <a:xfrm>
                <a:off x="5896325" y="4993385"/>
                <a:ext cx="295037" cy="185261"/>
              </a:xfrm>
              <a:custGeom>
                <a:avLst/>
                <a:gdLst/>
                <a:ahLst/>
                <a:cxnLst/>
                <a:rect l="l" t="t" r="r" b="b"/>
                <a:pathLst>
                  <a:path w="295037" h="185261" extrusionOk="0">
                    <a:moveTo>
                      <a:pt x="149590" y="29718"/>
                    </a:moveTo>
                    <a:cubicBezTo>
                      <a:pt x="145702" y="29709"/>
                      <a:pt x="141825" y="30032"/>
                      <a:pt x="137995" y="30671"/>
                    </a:cubicBezTo>
                    <a:cubicBezTo>
                      <a:pt x="132863" y="31433"/>
                      <a:pt x="126971" y="32480"/>
                      <a:pt x="120603" y="33814"/>
                    </a:cubicBezTo>
                    <a:cubicBezTo>
                      <a:pt x="114235" y="35147"/>
                      <a:pt x="107393" y="36957"/>
                      <a:pt x="100455" y="39053"/>
                    </a:cubicBezTo>
                    <a:cubicBezTo>
                      <a:pt x="93660" y="41072"/>
                      <a:pt x="87017" y="43587"/>
                      <a:pt x="80592" y="46577"/>
                    </a:cubicBezTo>
                    <a:lnTo>
                      <a:pt x="131437" y="76010"/>
                    </a:lnTo>
                    <a:lnTo>
                      <a:pt x="140941" y="72771"/>
                    </a:lnTo>
                    <a:cubicBezTo>
                      <a:pt x="153866" y="68485"/>
                      <a:pt x="166031" y="64770"/>
                      <a:pt x="177531" y="61817"/>
                    </a:cubicBezTo>
                    <a:cubicBezTo>
                      <a:pt x="188279" y="58874"/>
                      <a:pt x="199294" y="57055"/>
                      <a:pt x="210414" y="56388"/>
                    </a:cubicBezTo>
                    <a:cubicBezTo>
                      <a:pt x="220535" y="55702"/>
                      <a:pt x="230695" y="56369"/>
                      <a:pt x="240636" y="58388"/>
                    </a:cubicBezTo>
                    <a:cubicBezTo>
                      <a:pt x="250691" y="60598"/>
                      <a:pt x="260318" y="64427"/>
                      <a:pt x="269147" y="69723"/>
                    </a:cubicBezTo>
                    <a:cubicBezTo>
                      <a:pt x="277948" y="74124"/>
                      <a:pt x="285503" y="80677"/>
                      <a:pt x="291101" y="88773"/>
                    </a:cubicBezTo>
                    <a:cubicBezTo>
                      <a:pt x="294779" y="94717"/>
                      <a:pt x="295938" y="101880"/>
                      <a:pt x="294332" y="108680"/>
                    </a:cubicBezTo>
                    <a:cubicBezTo>
                      <a:pt x="292118" y="116157"/>
                      <a:pt x="287993" y="122920"/>
                      <a:pt x="282357" y="128302"/>
                    </a:cubicBezTo>
                    <a:cubicBezTo>
                      <a:pt x="275382" y="135331"/>
                      <a:pt x="267598" y="141504"/>
                      <a:pt x="259168" y="146685"/>
                    </a:cubicBezTo>
                    <a:lnTo>
                      <a:pt x="291481" y="165735"/>
                    </a:lnTo>
                    <a:lnTo>
                      <a:pt x="273899" y="175927"/>
                    </a:lnTo>
                    <a:lnTo>
                      <a:pt x="241301" y="156877"/>
                    </a:lnTo>
                    <a:cubicBezTo>
                      <a:pt x="225772" y="164545"/>
                      <a:pt x="209539" y="170707"/>
                      <a:pt x="192832" y="175260"/>
                    </a:cubicBezTo>
                    <a:cubicBezTo>
                      <a:pt x="175307" y="180099"/>
                      <a:pt x="157411" y="183442"/>
                      <a:pt x="139325" y="185261"/>
                    </a:cubicBezTo>
                    <a:lnTo>
                      <a:pt x="122314" y="154686"/>
                    </a:lnTo>
                    <a:cubicBezTo>
                      <a:pt x="127085" y="154562"/>
                      <a:pt x="131846" y="154181"/>
                      <a:pt x="136569" y="153543"/>
                    </a:cubicBezTo>
                    <a:cubicBezTo>
                      <a:pt x="143726" y="152733"/>
                      <a:pt x="150834" y="151524"/>
                      <a:pt x="157858" y="149924"/>
                    </a:cubicBezTo>
                    <a:cubicBezTo>
                      <a:pt x="165651" y="148209"/>
                      <a:pt x="174014" y="146113"/>
                      <a:pt x="182663" y="143542"/>
                    </a:cubicBezTo>
                    <a:cubicBezTo>
                      <a:pt x="191159" y="140989"/>
                      <a:pt x="199446" y="137808"/>
                      <a:pt x="207468" y="134017"/>
                    </a:cubicBezTo>
                    <a:lnTo>
                      <a:pt x="156907" y="105061"/>
                    </a:lnTo>
                    <a:lnTo>
                      <a:pt x="150255" y="107347"/>
                    </a:lnTo>
                    <a:lnTo>
                      <a:pt x="143412" y="109442"/>
                    </a:lnTo>
                    <a:cubicBezTo>
                      <a:pt x="130677" y="113633"/>
                      <a:pt x="118987" y="116967"/>
                      <a:pt x="108438" y="118967"/>
                    </a:cubicBezTo>
                    <a:cubicBezTo>
                      <a:pt x="98640" y="121244"/>
                      <a:pt x="88651" y="122587"/>
                      <a:pt x="78596" y="122968"/>
                    </a:cubicBezTo>
                    <a:cubicBezTo>
                      <a:pt x="69786" y="123282"/>
                      <a:pt x="60967" y="122454"/>
                      <a:pt x="52366" y="120491"/>
                    </a:cubicBezTo>
                    <a:cubicBezTo>
                      <a:pt x="43793" y="118567"/>
                      <a:pt x="35563" y="115357"/>
                      <a:pt x="27941" y="110966"/>
                    </a:cubicBezTo>
                    <a:cubicBezTo>
                      <a:pt x="19597" y="106585"/>
                      <a:pt x="12355" y="100365"/>
                      <a:pt x="6748" y="92774"/>
                    </a:cubicBezTo>
                    <a:cubicBezTo>
                      <a:pt x="2670" y="87078"/>
                      <a:pt x="656" y="80153"/>
                      <a:pt x="1045" y="73152"/>
                    </a:cubicBezTo>
                    <a:cubicBezTo>
                      <a:pt x="1825" y="65865"/>
                      <a:pt x="4733" y="58979"/>
                      <a:pt x="9409" y="53340"/>
                    </a:cubicBezTo>
                    <a:cubicBezTo>
                      <a:pt x="15254" y="45958"/>
                      <a:pt x="22210" y="39529"/>
                      <a:pt x="30032" y="34290"/>
                    </a:cubicBezTo>
                    <a:lnTo>
                      <a:pt x="0" y="16954"/>
                    </a:lnTo>
                    <a:lnTo>
                      <a:pt x="17677" y="6763"/>
                    </a:lnTo>
                    <a:lnTo>
                      <a:pt x="47329" y="23908"/>
                    </a:lnTo>
                    <a:cubicBezTo>
                      <a:pt x="61242" y="16993"/>
                      <a:pt x="75869" y="11621"/>
                      <a:pt x="90951" y="7906"/>
                    </a:cubicBezTo>
                    <a:cubicBezTo>
                      <a:pt x="105283" y="4239"/>
                      <a:pt x="119862" y="1591"/>
                      <a:pt x="134574" y="0"/>
                    </a:cubicBezTo>
                    <a:close/>
                    <a:moveTo>
                      <a:pt x="63295" y="83439"/>
                    </a:moveTo>
                    <a:cubicBezTo>
                      <a:pt x="69976" y="87278"/>
                      <a:pt x="77684" y="88945"/>
                      <a:pt x="85344" y="88202"/>
                    </a:cubicBezTo>
                    <a:cubicBezTo>
                      <a:pt x="95627" y="86982"/>
                      <a:pt x="105758" y="84677"/>
                      <a:pt x="115566" y="81344"/>
                    </a:cubicBezTo>
                    <a:lnTo>
                      <a:pt x="68047" y="53816"/>
                    </a:lnTo>
                    <a:cubicBezTo>
                      <a:pt x="50560" y="64961"/>
                      <a:pt x="48944" y="74867"/>
                      <a:pt x="63295" y="83439"/>
                    </a:cubicBezTo>
                    <a:close/>
                    <a:moveTo>
                      <a:pt x="230087" y="97346"/>
                    </a:moveTo>
                    <a:cubicBezTo>
                      <a:pt x="222845" y="93364"/>
                      <a:pt x="214500" y="91859"/>
                      <a:pt x="206327" y="93059"/>
                    </a:cubicBezTo>
                    <a:cubicBezTo>
                      <a:pt x="195084" y="94564"/>
                      <a:pt x="183993" y="97022"/>
                      <a:pt x="173159" y="100394"/>
                    </a:cubicBezTo>
                    <a:lnTo>
                      <a:pt x="220678" y="127730"/>
                    </a:lnTo>
                    <a:cubicBezTo>
                      <a:pt x="240541" y="115157"/>
                      <a:pt x="243867" y="104966"/>
                      <a:pt x="230087" y="97060"/>
                    </a:cubicBezTo>
                    <a:close/>
                  </a:path>
                </a:pathLst>
              </a:custGeom>
              <a:solidFill>
                <a:srgbClr val="CC8B09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445" name="Google Shape;1445;p27"/>
              <p:cNvSpPr/>
              <p:nvPr/>
            </p:nvSpPr>
            <p:spPr>
              <a:xfrm>
                <a:off x="6018639" y="5130926"/>
                <a:ext cx="19007" cy="25431"/>
              </a:xfrm>
              <a:custGeom>
                <a:avLst/>
                <a:gdLst/>
                <a:ahLst/>
                <a:cxnLst/>
                <a:rect l="l" t="t" r="r" b="b"/>
                <a:pathLst>
                  <a:path w="19007" h="25431" extrusionOk="0">
                    <a:moveTo>
                      <a:pt x="0" y="17145"/>
                    </a:moveTo>
                    <a:cubicBezTo>
                      <a:pt x="0" y="15907"/>
                      <a:pt x="0" y="0"/>
                      <a:pt x="0" y="0"/>
                    </a:cubicBezTo>
                    <a:lnTo>
                      <a:pt x="19008" y="12478"/>
                    </a:lnTo>
                    <a:lnTo>
                      <a:pt x="10644" y="25432"/>
                    </a:lnTo>
                    <a:close/>
                  </a:path>
                </a:pathLst>
              </a:custGeom>
              <a:solidFill>
                <a:srgbClr val="CC8B09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446" name="Google Shape;1446;p27"/>
              <p:cNvSpPr/>
              <p:nvPr/>
            </p:nvSpPr>
            <p:spPr>
              <a:xfrm>
                <a:off x="6145799" y="5141785"/>
                <a:ext cx="42006" cy="19716"/>
              </a:xfrm>
              <a:custGeom>
                <a:avLst/>
                <a:gdLst/>
                <a:ahLst/>
                <a:cxnLst/>
                <a:rect l="l" t="t" r="r" b="b"/>
                <a:pathLst>
                  <a:path w="42006" h="19716" extrusionOk="0">
                    <a:moveTo>
                      <a:pt x="42007" y="17145"/>
                    </a:moveTo>
                    <a:lnTo>
                      <a:pt x="42007" y="0"/>
                    </a:lnTo>
                    <a:lnTo>
                      <a:pt x="0" y="3143"/>
                    </a:lnTo>
                    <a:lnTo>
                      <a:pt x="24140" y="19717"/>
                    </a:lnTo>
                    <a:lnTo>
                      <a:pt x="42007" y="17145"/>
                    </a:lnTo>
                    <a:close/>
                  </a:path>
                </a:pathLst>
              </a:custGeom>
              <a:solidFill>
                <a:srgbClr val="CC8B09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447" name="Google Shape;1447;p27"/>
              <p:cNvSpPr/>
              <p:nvPr/>
            </p:nvSpPr>
            <p:spPr>
              <a:xfrm>
                <a:off x="6159865" y="5078539"/>
                <a:ext cx="31552" cy="17335"/>
              </a:xfrm>
              <a:custGeom>
                <a:avLst/>
                <a:gdLst/>
                <a:ahLst/>
                <a:cxnLst/>
                <a:rect l="l" t="t" r="r" b="b"/>
                <a:pathLst>
                  <a:path w="31552" h="17335" extrusionOk="0">
                    <a:moveTo>
                      <a:pt x="31552" y="17336"/>
                    </a:moveTo>
                    <a:lnTo>
                      <a:pt x="31552" y="0"/>
                    </a:lnTo>
                    <a:lnTo>
                      <a:pt x="0" y="11430"/>
                    </a:lnTo>
                    <a:lnTo>
                      <a:pt x="31552" y="17336"/>
                    </a:lnTo>
                    <a:close/>
                  </a:path>
                </a:pathLst>
              </a:custGeom>
              <a:solidFill>
                <a:srgbClr val="CC8B09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448" name="Google Shape;1448;p27"/>
              <p:cNvSpPr/>
              <p:nvPr/>
            </p:nvSpPr>
            <p:spPr>
              <a:xfrm>
                <a:off x="6061026" y="5084921"/>
                <a:ext cx="47423" cy="33146"/>
              </a:xfrm>
              <a:custGeom>
                <a:avLst/>
                <a:gdLst/>
                <a:ahLst/>
                <a:cxnLst/>
                <a:rect l="l" t="t" r="r" b="b"/>
                <a:pathLst>
                  <a:path w="47423" h="33146" extrusionOk="0">
                    <a:moveTo>
                      <a:pt x="0" y="10096"/>
                    </a:moveTo>
                    <a:lnTo>
                      <a:pt x="10549" y="0"/>
                    </a:lnTo>
                    <a:lnTo>
                      <a:pt x="47424" y="25622"/>
                    </a:lnTo>
                    <a:lnTo>
                      <a:pt x="45143" y="33147"/>
                    </a:lnTo>
                    <a:cubicBezTo>
                      <a:pt x="45143" y="33147"/>
                      <a:pt x="17582" y="21431"/>
                      <a:pt x="16632" y="20764"/>
                    </a:cubicBezTo>
                    <a:cubicBezTo>
                      <a:pt x="15681" y="20098"/>
                      <a:pt x="0" y="10096"/>
                      <a:pt x="0" y="10096"/>
                    </a:cubicBezTo>
                    <a:close/>
                  </a:path>
                </a:pathLst>
              </a:custGeom>
              <a:solidFill>
                <a:srgbClr val="CC8B09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449" name="Google Shape;1449;p27"/>
              <p:cNvSpPr/>
              <p:nvPr/>
            </p:nvSpPr>
            <p:spPr>
              <a:xfrm>
                <a:off x="5964467" y="5029771"/>
                <a:ext cx="59018" cy="38957"/>
              </a:xfrm>
              <a:custGeom>
                <a:avLst/>
                <a:gdLst/>
                <a:ahLst/>
                <a:cxnLst/>
                <a:rect l="l" t="t" r="r" b="b"/>
                <a:pathLst>
                  <a:path w="59018" h="38957" extrusionOk="0">
                    <a:moveTo>
                      <a:pt x="0" y="11144"/>
                    </a:moveTo>
                    <a:lnTo>
                      <a:pt x="48944" y="38957"/>
                    </a:lnTo>
                    <a:lnTo>
                      <a:pt x="59018" y="31623"/>
                    </a:lnTo>
                    <a:cubicBezTo>
                      <a:pt x="59018" y="31623"/>
                      <a:pt x="52841" y="24575"/>
                      <a:pt x="52366" y="23908"/>
                    </a:cubicBezTo>
                    <a:cubicBezTo>
                      <a:pt x="47975" y="18898"/>
                      <a:pt x="42853" y="14592"/>
                      <a:pt x="37160" y="11144"/>
                    </a:cubicBezTo>
                    <a:cubicBezTo>
                      <a:pt x="33453" y="10382"/>
                      <a:pt x="10264" y="0"/>
                      <a:pt x="10264" y="0"/>
                    </a:cubicBezTo>
                    <a:close/>
                  </a:path>
                </a:pathLst>
              </a:custGeom>
              <a:solidFill>
                <a:srgbClr val="CC8B09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450" name="Google Shape;1450;p27"/>
              <p:cNvSpPr/>
              <p:nvPr/>
            </p:nvSpPr>
            <p:spPr>
              <a:xfrm>
                <a:off x="6018639" y="4998624"/>
                <a:ext cx="27275" cy="24479"/>
              </a:xfrm>
              <a:custGeom>
                <a:avLst/>
                <a:gdLst/>
                <a:ahLst/>
                <a:cxnLst/>
                <a:rect l="l" t="t" r="r" b="b"/>
                <a:pathLst>
                  <a:path w="27275" h="24479" extrusionOk="0">
                    <a:moveTo>
                      <a:pt x="27276" y="24479"/>
                    </a:moveTo>
                    <a:lnTo>
                      <a:pt x="27276" y="7334"/>
                    </a:lnTo>
                    <a:lnTo>
                      <a:pt x="4847" y="0"/>
                    </a:lnTo>
                    <a:lnTo>
                      <a:pt x="0" y="13430"/>
                    </a:lnTo>
                    <a:lnTo>
                      <a:pt x="1140" y="19621"/>
                    </a:lnTo>
                    <a:lnTo>
                      <a:pt x="27276" y="24479"/>
                    </a:lnTo>
                    <a:close/>
                  </a:path>
                </a:pathLst>
              </a:custGeom>
              <a:solidFill>
                <a:srgbClr val="CC8B09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451" name="Google Shape;1451;p27"/>
              <p:cNvSpPr/>
              <p:nvPr/>
            </p:nvSpPr>
            <p:spPr>
              <a:xfrm>
                <a:off x="5896420" y="4993576"/>
                <a:ext cx="26135" cy="19430"/>
              </a:xfrm>
              <a:custGeom>
                <a:avLst/>
                <a:gdLst/>
                <a:ahLst/>
                <a:cxnLst/>
                <a:rect l="l" t="t" r="r" b="b"/>
                <a:pathLst>
                  <a:path w="26135" h="19430" extrusionOk="0">
                    <a:moveTo>
                      <a:pt x="0" y="17145"/>
                    </a:moveTo>
                    <a:lnTo>
                      <a:pt x="0" y="0"/>
                    </a:lnTo>
                    <a:lnTo>
                      <a:pt x="26135" y="2762"/>
                    </a:lnTo>
                    <a:lnTo>
                      <a:pt x="17677" y="19431"/>
                    </a:lnTo>
                    <a:lnTo>
                      <a:pt x="0" y="17145"/>
                    </a:lnTo>
                    <a:close/>
                  </a:path>
                </a:pathLst>
              </a:custGeom>
              <a:solidFill>
                <a:srgbClr val="CC8B09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452" name="Google Shape;1452;p27"/>
              <p:cNvSpPr/>
              <p:nvPr/>
            </p:nvSpPr>
            <p:spPr>
              <a:xfrm>
                <a:off x="5897465" y="5051107"/>
                <a:ext cx="29841" cy="30480"/>
              </a:xfrm>
              <a:custGeom>
                <a:avLst/>
                <a:gdLst/>
                <a:ahLst/>
                <a:cxnLst/>
                <a:rect l="l" t="t" r="r" b="b"/>
                <a:pathLst>
                  <a:path w="29841" h="30480" extrusionOk="0">
                    <a:moveTo>
                      <a:pt x="0" y="17907"/>
                    </a:moveTo>
                    <a:lnTo>
                      <a:pt x="0" y="0"/>
                    </a:lnTo>
                    <a:lnTo>
                      <a:pt x="29842" y="0"/>
                    </a:lnTo>
                    <a:lnTo>
                      <a:pt x="22714" y="16193"/>
                    </a:lnTo>
                    <a:lnTo>
                      <a:pt x="9694" y="30480"/>
                    </a:lnTo>
                    <a:close/>
                  </a:path>
                </a:pathLst>
              </a:custGeom>
              <a:solidFill>
                <a:srgbClr val="CC8B09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453" name="Google Shape;1453;p27"/>
              <p:cNvSpPr/>
              <p:nvPr/>
            </p:nvSpPr>
            <p:spPr>
              <a:xfrm>
                <a:off x="5896325" y="4976145"/>
                <a:ext cx="295043" cy="185166"/>
              </a:xfrm>
              <a:custGeom>
                <a:avLst/>
                <a:gdLst/>
                <a:ahLst/>
                <a:cxnLst/>
                <a:rect l="l" t="t" r="r" b="b"/>
                <a:pathLst>
                  <a:path w="295043" h="185166" extrusionOk="0">
                    <a:moveTo>
                      <a:pt x="149590" y="29813"/>
                    </a:moveTo>
                    <a:cubicBezTo>
                      <a:pt x="145702" y="29804"/>
                      <a:pt x="141825" y="30128"/>
                      <a:pt x="137995" y="30766"/>
                    </a:cubicBezTo>
                    <a:cubicBezTo>
                      <a:pt x="132863" y="31528"/>
                      <a:pt x="126971" y="32576"/>
                      <a:pt x="120603" y="33909"/>
                    </a:cubicBezTo>
                    <a:cubicBezTo>
                      <a:pt x="114235" y="35243"/>
                      <a:pt x="107393" y="36957"/>
                      <a:pt x="100455" y="39053"/>
                    </a:cubicBezTo>
                    <a:cubicBezTo>
                      <a:pt x="93660" y="41100"/>
                      <a:pt x="87017" y="43653"/>
                      <a:pt x="80592" y="46672"/>
                    </a:cubicBezTo>
                    <a:lnTo>
                      <a:pt x="131437" y="76010"/>
                    </a:lnTo>
                    <a:lnTo>
                      <a:pt x="140941" y="72771"/>
                    </a:lnTo>
                    <a:cubicBezTo>
                      <a:pt x="153866" y="68485"/>
                      <a:pt x="166031" y="64865"/>
                      <a:pt x="177531" y="61817"/>
                    </a:cubicBezTo>
                    <a:cubicBezTo>
                      <a:pt x="188298" y="58969"/>
                      <a:pt x="199304" y="57150"/>
                      <a:pt x="210414" y="56388"/>
                    </a:cubicBezTo>
                    <a:cubicBezTo>
                      <a:pt x="220535" y="55779"/>
                      <a:pt x="230695" y="56483"/>
                      <a:pt x="240636" y="58484"/>
                    </a:cubicBezTo>
                    <a:cubicBezTo>
                      <a:pt x="250672" y="60693"/>
                      <a:pt x="260299" y="64494"/>
                      <a:pt x="269147" y="69723"/>
                    </a:cubicBezTo>
                    <a:cubicBezTo>
                      <a:pt x="277948" y="74124"/>
                      <a:pt x="285494" y="80677"/>
                      <a:pt x="291101" y="88773"/>
                    </a:cubicBezTo>
                    <a:cubicBezTo>
                      <a:pt x="294788" y="94707"/>
                      <a:pt x="295948" y="101880"/>
                      <a:pt x="294332" y="108680"/>
                    </a:cubicBezTo>
                    <a:cubicBezTo>
                      <a:pt x="292099" y="116148"/>
                      <a:pt x="287974" y="122911"/>
                      <a:pt x="282357" y="128302"/>
                    </a:cubicBezTo>
                    <a:cubicBezTo>
                      <a:pt x="275410" y="135331"/>
                      <a:pt x="267617" y="141475"/>
                      <a:pt x="259168" y="146590"/>
                    </a:cubicBezTo>
                    <a:lnTo>
                      <a:pt x="291481" y="165640"/>
                    </a:lnTo>
                    <a:lnTo>
                      <a:pt x="273899" y="175832"/>
                    </a:lnTo>
                    <a:lnTo>
                      <a:pt x="241301" y="156782"/>
                    </a:lnTo>
                    <a:cubicBezTo>
                      <a:pt x="225762" y="164420"/>
                      <a:pt x="209539" y="170545"/>
                      <a:pt x="192832" y="175070"/>
                    </a:cubicBezTo>
                    <a:cubicBezTo>
                      <a:pt x="175326" y="179984"/>
                      <a:pt x="157421" y="183366"/>
                      <a:pt x="139325" y="185166"/>
                    </a:cubicBezTo>
                    <a:lnTo>
                      <a:pt x="122314" y="154591"/>
                    </a:lnTo>
                    <a:cubicBezTo>
                      <a:pt x="127085" y="154467"/>
                      <a:pt x="131846" y="154086"/>
                      <a:pt x="136569" y="153448"/>
                    </a:cubicBezTo>
                    <a:cubicBezTo>
                      <a:pt x="142937" y="152686"/>
                      <a:pt x="150065" y="151447"/>
                      <a:pt x="157858" y="149828"/>
                    </a:cubicBezTo>
                    <a:cubicBezTo>
                      <a:pt x="165651" y="148209"/>
                      <a:pt x="174014" y="145923"/>
                      <a:pt x="182663" y="143446"/>
                    </a:cubicBezTo>
                    <a:cubicBezTo>
                      <a:pt x="191159" y="140894"/>
                      <a:pt x="199446" y="137713"/>
                      <a:pt x="207468" y="133921"/>
                    </a:cubicBezTo>
                    <a:lnTo>
                      <a:pt x="156907" y="105156"/>
                    </a:lnTo>
                    <a:lnTo>
                      <a:pt x="150255" y="107442"/>
                    </a:lnTo>
                    <a:lnTo>
                      <a:pt x="143412" y="109538"/>
                    </a:lnTo>
                    <a:cubicBezTo>
                      <a:pt x="130677" y="113729"/>
                      <a:pt x="118987" y="116967"/>
                      <a:pt x="108438" y="119063"/>
                    </a:cubicBezTo>
                    <a:cubicBezTo>
                      <a:pt x="98640" y="121339"/>
                      <a:pt x="88651" y="122682"/>
                      <a:pt x="78596" y="123063"/>
                    </a:cubicBezTo>
                    <a:cubicBezTo>
                      <a:pt x="69777" y="123425"/>
                      <a:pt x="60957" y="122596"/>
                      <a:pt x="52366" y="120587"/>
                    </a:cubicBezTo>
                    <a:cubicBezTo>
                      <a:pt x="43793" y="118663"/>
                      <a:pt x="35554" y="115453"/>
                      <a:pt x="27941" y="111062"/>
                    </a:cubicBezTo>
                    <a:cubicBezTo>
                      <a:pt x="19597" y="106680"/>
                      <a:pt x="12355" y="100460"/>
                      <a:pt x="6748" y="92869"/>
                    </a:cubicBezTo>
                    <a:cubicBezTo>
                      <a:pt x="2689" y="87163"/>
                      <a:pt x="675" y="80248"/>
                      <a:pt x="1045" y="73247"/>
                    </a:cubicBezTo>
                    <a:cubicBezTo>
                      <a:pt x="1815" y="65961"/>
                      <a:pt x="4723" y="59065"/>
                      <a:pt x="9409" y="53435"/>
                    </a:cubicBezTo>
                    <a:cubicBezTo>
                      <a:pt x="15254" y="46054"/>
                      <a:pt x="22210" y="39624"/>
                      <a:pt x="30032" y="34385"/>
                    </a:cubicBezTo>
                    <a:lnTo>
                      <a:pt x="0" y="17050"/>
                    </a:lnTo>
                    <a:lnTo>
                      <a:pt x="17677" y="6858"/>
                    </a:lnTo>
                    <a:lnTo>
                      <a:pt x="47329" y="24003"/>
                    </a:lnTo>
                    <a:cubicBezTo>
                      <a:pt x="61242" y="17050"/>
                      <a:pt x="75869" y="11659"/>
                      <a:pt x="90951" y="7906"/>
                    </a:cubicBezTo>
                    <a:cubicBezTo>
                      <a:pt x="105302" y="4324"/>
                      <a:pt x="119881" y="1686"/>
                      <a:pt x="134574" y="0"/>
                    </a:cubicBezTo>
                    <a:close/>
                    <a:moveTo>
                      <a:pt x="63295" y="83153"/>
                    </a:moveTo>
                    <a:cubicBezTo>
                      <a:pt x="69957" y="87030"/>
                      <a:pt x="77674" y="88697"/>
                      <a:pt x="85344" y="87916"/>
                    </a:cubicBezTo>
                    <a:cubicBezTo>
                      <a:pt x="95627" y="86735"/>
                      <a:pt x="105758" y="84468"/>
                      <a:pt x="115566" y="81153"/>
                    </a:cubicBezTo>
                    <a:lnTo>
                      <a:pt x="68047" y="53626"/>
                    </a:lnTo>
                    <a:cubicBezTo>
                      <a:pt x="50560" y="65056"/>
                      <a:pt x="48944" y="74962"/>
                      <a:pt x="63295" y="83153"/>
                    </a:cubicBezTo>
                    <a:close/>
                    <a:moveTo>
                      <a:pt x="230087" y="97155"/>
                    </a:moveTo>
                    <a:cubicBezTo>
                      <a:pt x="222854" y="93136"/>
                      <a:pt x="214500" y="91630"/>
                      <a:pt x="206327" y="92869"/>
                    </a:cubicBezTo>
                    <a:cubicBezTo>
                      <a:pt x="195075" y="94326"/>
                      <a:pt x="183974" y="96784"/>
                      <a:pt x="173159" y="100203"/>
                    </a:cubicBezTo>
                    <a:lnTo>
                      <a:pt x="220678" y="127540"/>
                    </a:lnTo>
                    <a:cubicBezTo>
                      <a:pt x="240541" y="115157"/>
                      <a:pt x="243867" y="105061"/>
                      <a:pt x="230087" y="97155"/>
                    </a:cubicBezTo>
                    <a:close/>
                  </a:path>
                </a:pathLst>
              </a:custGeom>
              <a:solidFill>
                <a:srgbClr val="F9CA06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1454" name="Google Shape;1454;p27"/>
            <p:cNvGrpSpPr/>
            <p:nvPr/>
          </p:nvGrpSpPr>
          <p:grpSpPr>
            <a:xfrm>
              <a:off x="3827627" y="3914647"/>
              <a:ext cx="883852" cy="621125"/>
              <a:chOff x="5637252" y="4656772"/>
              <a:chExt cx="883852" cy="621125"/>
            </a:xfrm>
          </p:grpSpPr>
          <p:sp>
            <p:nvSpPr>
              <p:cNvPr id="1455" name="Google Shape;1455;p27"/>
              <p:cNvSpPr/>
              <p:nvPr/>
            </p:nvSpPr>
            <p:spPr>
              <a:xfrm>
                <a:off x="5637252" y="4766405"/>
                <a:ext cx="883852" cy="511492"/>
              </a:xfrm>
              <a:custGeom>
                <a:avLst/>
                <a:gdLst/>
                <a:ahLst/>
                <a:cxnLst/>
                <a:rect l="l" t="t" r="r" b="b"/>
                <a:pathLst>
                  <a:path w="883852" h="511492" extrusionOk="0">
                    <a:moveTo>
                      <a:pt x="883852" y="255746"/>
                    </a:moveTo>
                    <a:cubicBezTo>
                      <a:pt x="883852" y="396991"/>
                      <a:pt x="685995" y="511493"/>
                      <a:pt x="441926" y="511493"/>
                    </a:cubicBezTo>
                    <a:cubicBezTo>
                      <a:pt x="197857" y="511493"/>
                      <a:pt x="0" y="396991"/>
                      <a:pt x="0" y="255746"/>
                    </a:cubicBezTo>
                    <a:cubicBezTo>
                      <a:pt x="0" y="114501"/>
                      <a:pt x="197857" y="0"/>
                      <a:pt x="441926" y="0"/>
                    </a:cubicBezTo>
                    <a:cubicBezTo>
                      <a:pt x="685995" y="0"/>
                      <a:pt x="883852" y="114501"/>
                      <a:pt x="883852" y="255746"/>
                    </a:cubicBezTo>
                    <a:close/>
                  </a:path>
                </a:pathLst>
              </a:custGeom>
              <a:solidFill>
                <a:srgbClr val="DD990E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456" name="Google Shape;1456;p27"/>
              <p:cNvSpPr/>
              <p:nvPr/>
            </p:nvSpPr>
            <p:spPr>
              <a:xfrm>
                <a:off x="5637442" y="4909470"/>
                <a:ext cx="87339" cy="116490"/>
              </a:xfrm>
              <a:custGeom>
                <a:avLst/>
                <a:gdLst/>
                <a:ahLst/>
                <a:cxnLst/>
                <a:rect l="l" t="t" r="r" b="b"/>
                <a:pathLst>
                  <a:path w="87339" h="116490" extrusionOk="0">
                    <a:moveTo>
                      <a:pt x="0" y="116491"/>
                    </a:moveTo>
                    <a:lnTo>
                      <a:pt x="0" y="0"/>
                    </a:lnTo>
                    <a:lnTo>
                      <a:pt x="87340" y="77914"/>
                    </a:lnTo>
                    <a:lnTo>
                      <a:pt x="0" y="116491"/>
                    </a:lnTo>
                    <a:close/>
                  </a:path>
                </a:pathLst>
              </a:custGeom>
              <a:solidFill>
                <a:srgbClr val="DD990E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457" name="Google Shape;1457;p27"/>
              <p:cNvSpPr/>
              <p:nvPr/>
            </p:nvSpPr>
            <p:spPr>
              <a:xfrm>
                <a:off x="6454577" y="4912518"/>
                <a:ext cx="66526" cy="157067"/>
              </a:xfrm>
              <a:custGeom>
                <a:avLst/>
                <a:gdLst/>
                <a:ahLst/>
                <a:cxnLst/>
                <a:rect l="l" t="t" r="r" b="b"/>
                <a:pathLst>
                  <a:path w="66526" h="157067" extrusionOk="0">
                    <a:moveTo>
                      <a:pt x="66527" y="0"/>
                    </a:moveTo>
                    <a:lnTo>
                      <a:pt x="66527" y="109633"/>
                    </a:lnTo>
                    <a:lnTo>
                      <a:pt x="21859" y="157067"/>
                    </a:lnTo>
                    <a:lnTo>
                      <a:pt x="0" y="31623"/>
                    </a:lnTo>
                    <a:lnTo>
                      <a:pt x="66527" y="0"/>
                    </a:lnTo>
                    <a:close/>
                  </a:path>
                </a:pathLst>
              </a:custGeom>
              <a:solidFill>
                <a:srgbClr val="DD990E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458" name="Google Shape;1458;p27"/>
              <p:cNvSpPr/>
              <p:nvPr/>
            </p:nvSpPr>
            <p:spPr>
              <a:xfrm>
                <a:off x="5637252" y="4656772"/>
                <a:ext cx="883852" cy="511492"/>
              </a:xfrm>
              <a:custGeom>
                <a:avLst/>
                <a:gdLst/>
                <a:ahLst/>
                <a:cxnLst/>
                <a:rect l="l" t="t" r="r" b="b"/>
                <a:pathLst>
                  <a:path w="883852" h="511492" extrusionOk="0">
                    <a:moveTo>
                      <a:pt x="883852" y="255746"/>
                    </a:moveTo>
                    <a:cubicBezTo>
                      <a:pt x="883852" y="396991"/>
                      <a:pt x="685995" y="511493"/>
                      <a:pt x="441926" y="511493"/>
                    </a:cubicBezTo>
                    <a:cubicBezTo>
                      <a:pt x="197857" y="511493"/>
                      <a:pt x="0" y="396991"/>
                      <a:pt x="0" y="255746"/>
                    </a:cubicBezTo>
                    <a:cubicBezTo>
                      <a:pt x="0" y="114501"/>
                      <a:pt x="197857" y="0"/>
                      <a:pt x="441926" y="0"/>
                    </a:cubicBezTo>
                    <a:cubicBezTo>
                      <a:pt x="685995" y="0"/>
                      <a:pt x="883852" y="114501"/>
                      <a:pt x="883852" y="255746"/>
                    </a:cubicBezTo>
                    <a:close/>
                  </a:path>
                </a:pathLst>
              </a:custGeom>
              <a:solidFill>
                <a:srgbClr val="F9CB07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459" name="Google Shape;1459;p27"/>
              <p:cNvSpPr/>
              <p:nvPr/>
            </p:nvSpPr>
            <p:spPr>
              <a:xfrm>
                <a:off x="5763347" y="4726400"/>
                <a:ext cx="632534" cy="366093"/>
              </a:xfrm>
              <a:custGeom>
                <a:avLst/>
                <a:gdLst/>
                <a:ahLst/>
                <a:cxnLst/>
                <a:rect l="l" t="t" r="r" b="b"/>
                <a:pathLst>
                  <a:path w="632534" h="366093" extrusionOk="0">
                    <a:moveTo>
                      <a:pt x="632021" y="194024"/>
                    </a:moveTo>
                    <a:cubicBezTo>
                      <a:pt x="627555" y="237172"/>
                      <a:pt x="596952" y="279749"/>
                      <a:pt x="540025" y="312515"/>
                    </a:cubicBezTo>
                    <a:cubicBezTo>
                      <a:pt x="416476" y="383953"/>
                      <a:pt x="216136" y="383953"/>
                      <a:pt x="92587" y="312515"/>
                    </a:cubicBezTo>
                    <a:cubicBezTo>
                      <a:pt x="35564" y="279559"/>
                      <a:pt x="4962" y="237172"/>
                      <a:pt x="590" y="194024"/>
                    </a:cubicBezTo>
                    <a:cubicBezTo>
                      <a:pt x="-4732" y="143637"/>
                      <a:pt x="25965" y="92107"/>
                      <a:pt x="92587" y="53721"/>
                    </a:cubicBezTo>
                    <a:cubicBezTo>
                      <a:pt x="216136" y="-17907"/>
                      <a:pt x="416380" y="-17907"/>
                      <a:pt x="540025" y="53721"/>
                    </a:cubicBezTo>
                    <a:cubicBezTo>
                      <a:pt x="606171" y="92107"/>
                      <a:pt x="636963" y="143637"/>
                      <a:pt x="632021" y="194024"/>
                    </a:cubicBezTo>
                    <a:close/>
                  </a:path>
                </a:pathLst>
              </a:custGeom>
              <a:solidFill>
                <a:srgbClr val="CC8B09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460" name="Google Shape;1460;p27"/>
              <p:cNvSpPr/>
              <p:nvPr/>
            </p:nvSpPr>
            <p:spPr>
              <a:xfrm>
                <a:off x="5763937" y="4748307"/>
                <a:ext cx="631431" cy="344185"/>
              </a:xfrm>
              <a:custGeom>
                <a:avLst/>
                <a:gdLst/>
                <a:ahLst/>
                <a:cxnLst/>
                <a:rect l="l" t="t" r="r" b="b"/>
                <a:pathLst>
                  <a:path w="631431" h="344185" extrusionOk="0">
                    <a:moveTo>
                      <a:pt x="631432" y="172117"/>
                    </a:moveTo>
                    <a:cubicBezTo>
                      <a:pt x="626965" y="215265"/>
                      <a:pt x="596363" y="257842"/>
                      <a:pt x="539435" y="290608"/>
                    </a:cubicBezTo>
                    <a:cubicBezTo>
                      <a:pt x="415886" y="362045"/>
                      <a:pt x="215546" y="362045"/>
                      <a:pt x="91997" y="290608"/>
                    </a:cubicBezTo>
                    <a:cubicBezTo>
                      <a:pt x="34974" y="257651"/>
                      <a:pt x="4372" y="215265"/>
                      <a:pt x="0" y="172117"/>
                    </a:cubicBezTo>
                    <a:cubicBezTo>
                      <a:pt x="4372" y="129064"/>
                      <a:pt x="34974" y="86392"/>
                      <a:pt x="91997" y="53721"/>
                    </a:cubicBezTo>
                    <a:cubicBezTo>
                      <a:pt x="215546" y="-17907"/>
                      <a:pt x="415791" y="-17907"/>
                      <a:pt x="539435" y="53721"/>
                    </a:cubicBezTo>
                    <a:cubicBezTo>
                      <a:pt x="595983" y="86677"/>
                      <a:pt x="626585" y="129064"/>
                      <a:pt x="631432" y="172117"/>
                    </a:cubicBezTo>
                    <a:close/>
                  </a:path>
                </a:pathLst>
              </a:custGeom>
              <a:solidFill>
                <a:srgbClr val="E8A30A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461" name="Google Shape;1461;p27"/>
              <p:cNvSpPr/>
              <p:nvPr/>
            </p:nvSpPr>
            <p:spPr>
              <a:xfrm>
                <a:off x="5925121" y="4831270"/>
                <a:ext cx="295222" cy="184784"/>
              </a:xfrm>
              <a:custGeom>
                <a:avLst/>
                <a:gdLst/>
                <a:ahLst/>
                <a:cxnLst/>
                <a:rect l="l" t="t" r="r" b="b"/>
                <a:pathLst>
                  <a:path w="295222" h="184784" extrusionOk="0">
                    <a:moveTo>
                      <a:pt x="149495" y="29337"/>
                    </a:moveTo>
                    <a:cubicBezTo>
                      <a:pt x="145608" y="29280"/>
                      <a:pt x="141730" y="29566"/>
                      <a:pt x="137900" y="30194"/>
                    </a:cubicBezTo>
                    <a:cubicBezTo>
                      <a:pt x="132673" y="30956"/>
                      <a:pt x="126875" y="32004"/>
                      <a:pt x="120413" y="33338"/>
                    </a:cubicBezTo>
                    <a:cubicBezTo>
                      <a:pt x="113950" y="34671"/>
                      <a:pt x="107203" y="36481"/>
                      <a:pt x="100265" y="38576"/>
                    </a:cubicBezTo>
                    <a:cubicBezTo>
                      <a:pt x="93470" y="40595"/>
                      <a:pt x="86827" y="43110"/>
                      <a:pt x="80402" y="46101"/>
                    </a:cubicBezTo>
                    <a:lnTo>
                      <a:pt x="131247" y="75533"/>
                    </a:lnTo>
                    <a:lnTo>
                      <a:pt x="140751" y="72295"/>
                    </a:lnTo>
                    <a:cubicBezTo>
                      <a:pt x="153676" y="68008"/>
                      <a:pt x="165841" y="64294"/>
                      <a:pt x="177341" y="61341"/>
                    </a:cubicBezTo>
                    <a:cubicBezTo>
                      <a:pt x="188089" y="58407"/>
                      <a:pt x="199104" y="56588"/>
                      <a:pt x="210224" y="55912"/>
                    </a:cubicBezTo>
                    <a:cubicBezTo>
                      <a:pt x="220345" y="55226"/>
                      <a:pt x="230505" y="55893"/>
                      <a:pt x="240446" y="57912"/>
                    </a:cubicBezTo>
                    <a:cubicBezTo>
                      <a:pt x="250653" y="60122"/>
                      <a:pt x="260432" y="63941"/>
                      <a:pt x="269432" y="69247"/>
                    </a:cubicBezTo>
                    <a:cubicBezTo>
                      <a:pt x="278214" y="73638"/>
                      <a:pt x="285731" y="80191"/>
                      <a:pt x="291291" y="88297"/>
                    </a:cubicBezTo>
                    <a:cubicBezTo>
                      <a:pt x="294959" y="94240"/>
                      <a:pt x="296119" y="101403"/>
                      <a:pt x="294522" y="108204"/>
                    </a:cubicBezTo>
                    <a:cubicBezTo>
                      <a:pt x="292346" y="115672"/>
                      <a:pt x="288250" y="122444"/>
                      <a:pt x="282643" y="127826"/>
                    </a:cubicBezTo>
                    <a:cubicBezTo>
                      <a:pt x="275638" y="134855"/>
                      <a:pt x="267817" y="141027"/>
                      <a:pt x="259358" y="146209"/>
                    </a:cubicBezTo>
                    <a:lnTo>
                      <a:pt x="291671" y="165259"/>
                    </a:lnTo>
                    <a:lnTo>
                      <a:pt x="274089" y="175451"/>
                    </a:lnTo>
                    <a:lnTo>
                      <a:pt x="241491" y="156401"/>
                    </a:lnTo>
                    <a:cubicBezTo>
                      <a:pt x="225962" y="164068"/>
                      <a:pt x="209729" y="170231"/>
                      <a:pt x="193022" y="174784"/>
                    </a:cubicBezTo>
                    <a:cubicBezTo>
                      <a:pt x="175535" y="179622"/>
                      <a:pt x="157668" y="182966"/>
                      <a:pt x="139611" y="184785"/>
                    </a:cubicBezTo>
                    <a:lnTo>
                      <a:pt x="122504" y="154210"/>
                    </a:lnTo>
                    <a:cubicBezTo>
                      <a:pt x="127275" y="154086"/>
                      <a:pt x="132036" y="153705"/>
                      <a:pt x="136759" y="153067"/>
                    </a:cubicBezTo>
                    <a:cubicBezTo>
                      <a:pt x="143916" y="152257"/>
                      <a:pt x="151025" y="151047"/>
                      <a:pt x="158048" y="149447"/>
                    </a:cubicBezTo>
                    <a:cubicBezTo>
                      <a:pt x="165936" y="147733"/>
                      <a:pt x="174204" y="145637"/>
                      <a:pt x="182853" y="143065"/>
                    </a:cubicBezTo>
                    <a:cubicBezTo>
                      <a:pt x="191368" y="140494"/>
                      <a:pt x="199694" y="137312"/>
                      <a:pt x="207753" y="133540"/>
                    </a:cubicBezTo>
                    <a:lnTo>
                      <a:pt x="156622" y="104585"/>
                    </a:lnTo>
                    <a:lnTo>
                      <a:pt x="149970" y="106871"/>
                    </a:lnTo>
                    <a:lnTo>
                      <a:pt x="143127" y="108966"/>
                    </a:lnTo>
                    <a:cubicBezTo>
                      <a:pt x="130392" y="113157"/>
                      <a:pt x="118702" y="116491"/>
                      <a:pt x="108153" y="118491"/>
                    </a:cubicBezTo>
                    <a:cubicBezTo>
                      <a:pt x="98355" y="120767"/>
                      <a:pt x="88366" y="122111"/>
                      <a:pt x="78311" y="122491"/>
                    </a:cubicBezTo>
                    <a:cubicBezTo>
                      <a:pt x="69501" y="122806"/>
                      <a:pt x="60682" y="121977"/>
                      <a:pt x="52081" y="120015"/>
                    </a:cubicBezTo>
                    <a:cubicBezTo>
                      <a:pt x="43508" y="118072"/>
                      <a:pt x="35278" y="114862"/>
                      <a:pt x="27656" y="110490"/>
                    </a:cubicBezTo>
                    <a:cubicBezTo>
                      <a:pt x="19350" y="106137"/>
                      <a:pt x="12136" y="99946"/>
                      <a:pt x="6558" y="92393"/>
                    </a:cubicBezTo>
                    <a:cubicBezTo>
                      <a:pt x="2423" y="86687"/>
                      <a:pt x="371" y="79724"/>
                      <a:pt x="760" y="72676"/>
                    </a:cubicBezTo>
                    <a:cubicBezTo>
                      <a:pt x="1606" y="65437"/>
                      <a:pt x="4514" y="58598"/>
                      <a:pt x="9124" y="52959"/>
                    </a:cubicBezTo>
                    <a:cubicBezTo>
                      <a:pt x="14968" y="45577"/>
                      <a:pt x="21925" y="39148"/>
                      <a:pt x="29747" y="33909"/>
                    </a:cubicBezTo>
                    <a:lnTo>
                      <a:pt x="0" y="16954"/>
                    </a:lnTo>
                    <a:lnTo>
                      <a:pt x="17582" y="6763"/>
                    </a:lnTo>
                    <a:lnTo>
                      <a:pt x="47234" y="23908"/>
                    </a:lnTo>
                    <a:cubicBezTo>
                      <a:pt x="61166" y="17031"/>
                      <a:pt x="75783" y="11668"/>
                      <a:pt x="90856" y="7906"/>
                    </a:cubicBezTo>
                    <a:cubicBezTo>
                      <a:pt x="105188" y="4239"/>
                      <a:pt x="119767" y="1591"/>
                      <a:pt x="134479" y="0"/>
                    </a:cubicBezTo>
                    <a:close/>
                    <a:moveTo>
                      <a:pt x="63105" y="82677"/>
                    </a:moveTo>
                    <a:cubicBezTo>
                      <a:pt x="69786" y="86516"/>
                      <a:pt x="77494" y="88182"/>
                      <a:pt x="85154" y="87439"/>
                    </a:cubicBezTo>
                    <a:cubicBezTo>
                      <a:pt x="95447" y="86278"/>
                      <a:pt x="105587" y="83972"/>
                      <a:pt x="115376" y="80581"/>
                    </a:cubicBezTo>
                    <a:lnTo>
                      <a:pt x="67857" y="53054"/>
                    </a:lnTo>
                    <a:cubicBezTo>
                      <a:pt x="50370" y="64579"/>
                      <a:pt x="48849" y="74104"/>
                      <a:pt x="63105" y="82677"/>
                    </a:cubicBezTo>
                    <a:close/>
                    <a:moveTo>
                      <a:pt x="229992" y="96583"/>
                    </a:moveTo>
                    <a:cubicBezTo>
                      <a:pt x="222693" y="92659"/>
                      <a:pt x="214339" y="91164"/>
                      <a:pt x="206137" y="92297"/>
                    </a:cubicBezTo>
                    <a:cubicBezTo>
                      <a:pt x="194894" y="93802"/>
                      <a:pt x="183803" y="96260"/>
                      <a:pt x="172969" y="99631"/>
                    </a:cubicBezTo>
                    <a:lnTo>
                      <a:pt x="220488" y="126968"/>
                    </a:lnTo>
                    <a:cubicBezTo>
                      <a:pt x="240446" y="114681"/>
                      <a:pt x="243677" y="104489"/>
                      <a:pt x="229992" y="96583"/>
                    </a:cubicBezTo>
                    <a:close/>
                  </a:path>
                </a:pathLst>
              </a:custGeom>
              <a:solidFill>
                <a:srgbClr val="CC8B09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462" name="Google Shape;1462;p27"/>
              <p:cNvSpPr/>
              <p:nvPr/>
            </p:nvSpPr>
            <p:spPr>
              <a:xfrm>
                <a:off x="6047245" y="4968335"/>
                <a:ext cx="19007" cy="25527"/>
              </a:xfrm>
              <a:custGeom>
                <a:avLst/>
                <a:gdLst/>
                <a:ahLst/>
                <a:cxnLst/>
                <a:rect l="l" t="t" r="r" b="b"/>
                <a:pathLst>
                  <a:path w="19007" h="25527" extrusionOk="0">
                    <a:moveTo>
                      <a:pt x="0" y="17145"/>
                    </a:moveTo>
                    <a:cubicBezTo>
                      <a:pt x="0" y="15907"/>
                      <a:pt x="0" y="0"/>
                      <a:pt x="0" y="0"/>
                    </a:cubicBezTo>
                    <a:lnTo>
                      <a:pt x="19008" y="12478"/>
                    </a:lnTo>
                    <a:lnTo>
                      <a:pt x="10644" y="25527"/>
                    </a:lnTo>
                    <a:close/>
                  </a:path>
                </a:pathLst>
              </a:custGeom>
              <a:solidFill>
                <a:srgbClr val="CC8B09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463" name="Google Shape;1463;p27"/>
              <p:cNvSpPr/>
              <p:nvPr/>
            </p:nvSpPr>
            <p:spPr>
              <a:xfrm>
                <a:off x="6174406" y="4979193"/>
                <a:ext cx="42006" cy="19716"/>
              </a:xfrm>
              <a:custGeom>
                <a:avLst/>
                <a:gdLst/>
                <a:ahLst/>
                <a:cxnLst/>
                <a:rect l="l" t="t" r="r" b="b"/>
                <a:pathLst>
                  <a:path w="42006" h="19716" extrusionOk="0">
                    <a:moveTo>
                      <a:pt x="42007" y="17145"/>
                    </a:moveTo>
                    <a:lnTo>
                      <a:pt x="42007" y="0"/>
                    </a:lnTo>
                    <a:lnTo>
                      <a:pt x="0" y="3238"/>
                    </a:lnTo>
                    <a:lnTo>
                      <a:pt x="24140" y="19717"/>
                    </a:lnTo>
                    <a:lnTo>
                      <a:pt x="42007" y="17145"/>
                    </a:lnTo>
                    <a:close/>
                  </a:path>
                </a:pathLst>
              </a:custGeom>
              <a:solidFill>
                <a:srgbClr val="CC8B09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464" name="Google Shape;1464;p27"/>
              <p:cNvSpPr/>
              <p:nvPr/>
            </p:nvSpPr>
            <p:spPr>
              <a:xfrm>
                <a:off x="6188566" y="4915947"/>
                <a:ext cx="31457" cy="17335"/>
              </a:xfrm>
              <a:custGeom>
                <a:avLst/>
                <a:gdLst/>
                <a:ahLst/>
                <a:cxnLst/>
                <a:rect l="l" t="t" r="r" b="b"/>
                <a:pathLst>
                  <a:path w="31457" h="17335" extrusionOk="0">
                    <a:moveTo>
                      <a:pt x="31458" y="17336"/>
                    </a:moveTo>
                    <a:lnTo>
                      <a:pt x="31458" y="0"/>
                    </a:lnTo>
                    <a:lnTo>
                      <a:pt x="0" y="11430"/>
                    </a:lnTo>
                    <a:lnTo>
                      <a:pt x="31458" y="17336"/>
                    </a:lnTo>
                    <a:close/>
                  </a:path>
                </a:pathLst>
              </a:custGeom>
              <a:solidFill>
                <a:srgbClr val="CC8B09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465" name="Google Shape;1465;p27"/>
              <p:cNvSpPr/>
              <p:nvPr/>
            </p:nvSpPr>
            <p:spPr>
              <a:xfrm>
                <a:off x="6089632" y="4922329"/>
                <a:ext cx="47423" cy="33147"/>
              </a:xfrm>
              <a:custGeom>
                <a:avLst/>
                <a:gdLst/>
                <a:ahLst/>
                <a:cxnLst/>
                <a:rect l="l" t="t" r="r" b="b"/>
                <a:pathLst>
                  <a:path w="47423" h="33147" extrusionOk="0">
                    <a:moveTo>
                      <a:pt x="0" y="10096"/>
                    </a:moveTo>
                    <a:lnTo>
                      <a:pt x="10549" y="0"/>
                    </a:lnTo>
                    <a:lnTo>
                      <a:pt x="47424" y="25622"/>
                    </a:lnTo>
                    <a:lnTo>
                      <a:pt x="45143" y="33147"/>
                    </a:lnTo>
                    <a:cubicBezTo>
                      <a:pt x="45143" y="33147"/>
                      <a:pt x="17582" y="21527"/>
                      <a:pt x="16632" y="20764"/>
                    </a:cubicBezTo>
                    <a:cubicBezTo>
                      <a:pt x="15681" y="20003"/>
                      <a:pt x="0" y="10096"/>
                      <a:pt x="0" y="10096"/>
                    </a:cubicBezTo>
                    <a:close/>
                  </a:path>
                </a:pathLst>
              </a:custGeom>
              <a:solidFill>
                <a:srgbClr val="CC8B09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466" name="Google Shape;1466;p27"/>
              <p:cNvSpPr/>
              <p:nvPr/>
            </p:nvSpPr>
            <p:spPr>
              <a:xfrm>
                <a:off x="5993073" y="4867179"/>
                <a:ext cx="58543" cy="38957"/>
              </a:xfrm>
              <a:custGeom>
                <a:avLst/>
                <a:gdLst/>
                <a:ahLst/>
                <a:cxnLst/>
                <a:rect l="l" t="t" r="r" b="b"/>
                <a:pathLst>
                  <a:path w="58543" h="38957" extrusionOk="0">
                    <a:moveTo>
                      <a:pt x="0" y="11144"/>
                    </a:moveTo>
                    <a:lnTo>
                      <a:pt x="49040" y="38957"/>
                    </a:lnTo>
                    <a:lnTo>
                      <a:pt x="58543" y="31623"/>
                    </a:lnTo>
                    <a:cubicBezTo>
                      <a:pt x="58543" y="31623"/>
                      <a:pt x="52366" y="24575"/>
                      <a:pt x="51891" y="23908"/>
                    </a:cubicBezTo>
                    <a:cubicBezTo>
                      <a:pt x="47529" y="18878"/>
                      <a:pt x="42396" y="14564"/>
                      <a:pt x="36685" y="11144"/>
                    </a:cubicBezTo>
                    <a:cubicBezTo>
                      <a:pt x="33073" y="10478"/>
                      <a:pt x="9789" y="0"/>
                      <a:pt x="9789" y="0"/>
                    </a:cubicBezTo>
                    <a:close/>
                  </a:path>
                </a:pathLst>
              </a:custGeom>
              <a:solidFill>
                <a:srgbClr val="CC8B09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467" name="Google Shape;1467;p27"/>
              <p:cNvSpPr/>
              <p:nvPr/>
            </p:nvSpPr>
            <p:spPr>
              <a:xfrm>
                <a:off x="6047245" y="4836033"/>
                <a:ext cx="27370" cy="24574"/>
              </a:xfrm>
              <a:custGeom>
                <a:avLst/>
                <a:gdLst/>
                <a:ahLst/>
                <a:cxnLst/>
                <a:rect l="l" t="t" r="r" b="b"/>
                <a:pathLst>
                  <a:path w="27370" h="24574" extrusionOk="0">
                    <a:moveTo>
                      <a:pt x="27371" y="24574"/>
                    </a:moveTo>
                    <a:lnTo>
                      <a:pt x="27371" y="7334"/>
                    </a:lnTo>
                    <a:lnTo>
                      <a:pt x="4847" y="0"/>
                    </a:lnTo>
                    <a:lnTo>
                      <a:pt x="0" y="13526"/>
                    </a:lnTo>
                    <a:lnTo>
                      <a:pt x="1236" y="19621"/>
                    </a:lnTo>
                    <a:lnTo>
                      <a:pt x="27371" y="24574"/>
                    </a:lnTo>
                    <a:close/>
                  </a:path>
                </a:pathLst>
              </a:custGeom>
              <a:solidFill>
                <a:srgbClr val="CC8B09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468" name="Google Shape;1468;p27"/>
              <p:cNvSpPr/>
              <p:nvPr/>
            </p:nvSpPr>
            <p:spPr>
              <a:xfrm>
                <a:off x="5925121" y="4830984"/>
                <a:ext cx="26040" cy="19431"/>
              </a:xfrm>
              <a:custGeom>
                <a:avLst/>
                <a:gdLst/>
                <a:ahLst/>
                <a:cxnLst/>
                <a:rect l="l" t="t" r="r" b="b"/>
                <a:pathLst>
                  <a:path w="26040" h="19431" extrusionOk="0">
                    <a:moveTo>
                      <a:pt x="0" y="17145"/>
                    </a:moveTo>
                    <a:lnTo>
                      <a:pt x="0" y="0"/>
                    </a:lnTo>
                    <a:lnTo>
                      <a:pt x="26040" y="2762"/>
                    </a:lnTo>
                    <a:lnTo>
                      <a:pt x="17677" y="19431"/>
                    </a:lnTo>
                    <a:lnTo>
                      <a:pt x="0" y="17145"/>
                    </a:lnTo>
                    <a:close/>
                  </a:path>
                </a:pathLst>
              </a:custGeom>
              <a:solidFill>
                <a:srgbClr val="CC8B09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469" name="Google Shape;1469;p27"/>
              <p:cNvSpPr/>
              <p:nvPr/>
            </p:nvSpPr>
            <p:spPr>
              <a:xfrm>
                <a:off x="5926072" y="4888610"/>
                <a:ext cx="29841" cy="30194"/>
              </a:xfrm>
              <a:custGeom>
                <a:avLst/>
                <a:gdLst/>
                <a:ahLst/>
                <a:cxnLst/>
                <a:rect l="l" t="t" r="r" b="b"/>
                <a:pathLst>
                  <a:path w="29841" h="30194" extrusionOk="0">
                    <a:moveTo>
                      <a:pt x="0" y="17812"/>
                    </a:moveTo>
                    <a:lnTo>
                      <a:pt x="0" y="0"/>
                    </a:lnTo>
                    <a:lnTo>
                      <a:pt x="29842" y="0"/>
                    </a:lnTo>
                    <a:lnTo>
                      <a:pt x="22619" y="15907"/>
                    </a:lnTo>
                    <a:lnTo>
                      <a:pt x="9599" y="30194"/>
                    </a:lnTo>
                    <a:close/>
                  </a:path>
                </a:pathLst>
              </a:custGeom>
              <a:solidFill>
                <a:srgbClr val="CC8B09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470" name="Google Shape;1470;p27"/>
              <p:cNvSpPr/>
              <p:nvPr/>
            </p:nvSpPr>
            <p:spPr>
              <a:xfrm>
                <a:off x="5924931" y="4813649"/>
                <a:ext cx="295418" cy="185261"/>
              </a:xfrm>
              <a:custGeom>
                <a:avLst/>
                <a:gdLst/>
                <a:ahLst/>
                <a:cxnLst/>
                <a:rect l="l" t="t" r="r" b="b"/>
                <a:pathLst>
                  <a:path w="295418" h="185261" extrusionOk="0">
                    <a:moveTo>
                      <a:pt x="149685" y="29718"/>
                    </a:moveTo>
                    <a:cubicBezTo>
                      <a:pt x="145798" y="29709"/>
                      <a:pt x="141920" y="30023"/>
                      <a:pt x="138090" y="30671"/>
                    </a:cubicBezTo>
                    <a:cubicBezTo>
                      <a:pt x="132863" y="31433"/>
                      <a:pt x="127066" y="32480"/>
                      <a:pt x="120603" y="33814"/>
                    </a:cubicBezTo>
                    <a:cubicBezTo>
                      <a:pt x="114140" y="35147"/>
                      <a:pt x="107393" y="36957"/>
                      <a:pt x="100455" y="38957"/>
                    </a:cubicBezTo>
                    <a:cubicBezTo>
                      <a:pt x="93660" y="41005"/>
                      <a:pt x="87017" y="43558"/>
                      <a:pt x="80592" y="46577"/>
                    </a:cubicBezTo>
                    <a:lnTo>
                      <a:pt x="131437" y="76010"/>
                    </a:lnTo>
                    <a:lnTo>
                      <a:pt x="140941" y="72771"/>
                    </a:lnTo>
                    <a:cubicBezTo>
                      <a:pt x="153866" y="68389"/>
                      <a:pt x="166031" y="64770"/>
                      <a:pt x="177531" y="61817"/>
                    </a:cubicBezTo>
                    <a:cubicBezTo>
                      <a:pt x="188280" y="58903"/>
                      <a:pt x="199294" y="57045"/>
                      <a:pt x="210414" y="56293"/>
                    </a:cubicBezTo>
                    <a:cubicBezTo>
                      <a:pt x="220535" y="55683"/>
                      <a:pt x="230695" y="56388"/>
                      <a:pt x="240636" y="58388"/>
                    </a:cubicBezTo>
                    <a:cubicBezTo>
                      <a:pt x="250852" y="60541"/>
                      <a:pt x="260651" y="64370"/>
                      <a:pt x="269622" y="69723"/>
                    </a:cubicBezTo>
                    <a:cubicBezTo>
                      <a:pt x="278423" y="74086"/>
                      <a:pt x="285950" y="80639"/>
                      <a:pt x="291481" y="88773"/>
                    </a:cubicBezTo>
                    <a:cubicBezTo>
                      <a:pt x="295159" y="94717"/>
                      <a:pt x="296319" y="101880"/>
                      <a:pt x="294712" y="108680"/>
                    </a:cubicBezTo>
                    <a:cubicBezTo>
                      <a:pt x="292517" y="116138"/>
                      <a:pt x="288421" y="122901"/>
                      <a:pt x="282833" y="128302"/>
                    </a:cubicBezTo>
                    <a:cubicBezTo>
                      <a:pt x="275828" y="135331"/>
                      <a:pt x="268007" y="141504"/>
                      <a:pt x="259548" y="146685"/>
                    </a:cubicBezTo>
                    <a:lnTo>
                      <a:pt x="291861" y="165735"/>
                    </a:lnTo>
                    <a:lnTo>
                      <a:pt x="274279" y="175927"/>
                    </a:lnTo>
                    <a:lnTo>
                      <a:pt x="241681" y="156877"/>
                    </a:lnTo>
                    <a:cubicBezTo>
                      <a:pt x="226133" y="164506"/>
                      <a:pt x="209901" y="170659"/>
                      <a:pt x="193212" y="175260"/>
                    </a:cubicBezTo>
                    <a:cubicBezTo>
                      <a:pt x="175725" y="180099"/>
                      <a:pt x="157858" y="183442"/>
                      <a:pt x="139801" y="185261"/>
                    </a:cubicBezTo>
                    <a:lnTo>
                      <a:pt x="122694" y="154686"/>
                    </a:lnTo>
                    <a:cubicBezTo>
                      <a:pt x="127465" y="154562"/>
                      <a:pt x="132226" y="154181"/>
                      <a:pt x="136950" y="153543"/>
                    </a:cubicBezTo>
                    <a:cubicBezTo>
                      <a:pt x="143317" y="152781"/>
                      <a:pt x="150445" y="151638"/>
                      <a:pt x="158238" y="149923"/>
                    </a:cubicBezTo>
                    <a:cubicBezTo>
                      <a:pt x="166031" y="148209"/>
                      <a:pt x="174395" y="146113"/>
                      <a:pt x="183043" y="143542"/>
                    </a:cubicBezTo>
                    <a:cubicBezTo>
                      <a:pt x="191558" y="140970"/>
                      <a:pt x="199884" y="137789"/>
                      <a:pt x="207943" y="134017"/>
                    </a:cubicBezTo>
                    <a:lnTo>
                      <a:pt x="156812" y="105061"/>
                    </a:lnTo>
                    <a:lnTo>
                      <a:pt x="150160" y="107347"/>
                    </a:lnTo>
                    <a:lnTo>
                      <a:pt x="143317" y="109442"/>
                    </a:lnTo>
                    <a:cubicBezTo>
                      <a:pt x="130582" y="113633"/>
                      <a:pt x="118892" y="116967"/>
                      <a:pt x="108343" y="118967"/>
                    </a:cubicBezTo>
                    <a:cubicBezTo>
                      <a:pt x="98545" y="121244"/>
                      <a:pt x="88556" y="122587"/>
                      <a:pt x="78501" y="122968"/>
                    </a:cubicBezTo>
                    <a:cubicBezTo>
                      <a:pt x="69691" y="123235"/>
                      <a:pt x="60881" y="122406"/>
                      <a:pt x="52271" y="120491"/>
                    </a:cubicBezTo>
                    <a:cubicBezTo>
                      <a:pt x="43717" y="118510"/>
                      <a:pt x="35487" y="115300"/>
                      <a:pt x="27846" y="110966"/>
                    </a:cubicBezTo>
                    <a:cubicBezTo>
                      <a:pt x="19511" y="106613"/>
                      <a:pt x="12288" y="100384"/>
                      <a:pt x="6748" y="92773"/>
                    </a:cubicBezTo>
                    <a:cubicBezTo>
                      <a:pt x="2613" y="87097"/>
                      <a:pt x="570" y="80163"/>
                      <a:pt x="950" y="73152"/>
                    </a:cubicBezTo>
                    <a:cubicBezTo>
                      <a:pt x="1777" y="65884"/>
                      <a:pt x="4685" y="58998"/>
                      <a:pt x="9314" y="53340"/>
                    </a:cubicBezTo>
                    <a:cubicBezTo>
                      <a:pt x="15159" y="45958"/>
                      <a:pt x="22115" y="39529"/>
                      <a:pt x="29937" y="34290"/>
                    </a:cubicBezTo>
                    <a:lnTo>
                      <a:pt x="0" y="16954"/>
                    </a:lnTo>
                    <a:lnTo>
                      <a:pt x="17582" y="6763"/>
                    </a:lnTo>
                    <a:lnTo>
                      <a:pt x="47234" y="23908"/>
                    </a:lnTo>
                    <a:cubicBezTo>
                      <a:pt x="61147" y="16993"/>
                      <a:pt x="75774" y="11621"/>
                      <a:pt x="90856" y="7906"/>
                    </a:cubicBezTo>
                    <a:cubicBezTo>
                      <a:pt x="105188" y="4239"/>
                      <a:pt x="119767" y="1591"/>
                      <a:pt x="134479" y="0"/>
                    </a:cubicBezTo>
                    <a:close/>
                    <a:moveTo>
                      <a:pt x="63295" y="83153"/>
                    </a:moveTo>
                    <a:cubicBezTo>
                      <a:pt x="69967" y="87001"/>
                      <a:pt x="77684" y="88640"/>
                      <a:pt x="85344" y="87821"/>
                    </a:cubicBezTo>
                    <a:cubicBezTo>
                      <a:pt x="95637" y="86696"/>
                      <a:pt x="105777" y="84430"/>
                      <a:pt x="115566" y="81058"/>
                    </a:cubicBezTo>
                    <a:lnTo>
                      <a:pt x="68047" y="53530"/>
                    </a:lnTo>
                    <a:cubicBezTo>
                      <a:pt x="50560" y="64961"/>
                      <a:pt x="48973" y="74838"/>
                      <a:pt x="63295" y="83153"/>
                    </a:cubicBezTo>
                    <a:close/>
                    <a:moveTo>
                      <a:pt x="230182" y="97060"/>
                    </a:moveTo>
                    <a:cubicBezTo>
                      <a:pt x="222902" y="93098"/>
                      <a:pt x="214529" y="91592"/>
                      <a:pt x="206327" y="92773"/>
                    </a:cubicBezTo>
                    <a:cubicBezTo>
                      <a:pt x="195075" y="94231"/>
                      <a:pt x="183974" y="96688"/>
                      <a:pt x="173159" y="100108"/>
                    </a:cubicBezTo>
                    <a:lnTo>
                      <a:pt x="220678" y="127445"/>
                    </a:lnTo>
                    <a:cubicBezTo>
                      <a:pt x="240636" y="115157"/>
                      <a:pt x="243867" y="104966"/>
                      <a:pt x="230182" y="97060"/>
                    </a:cubicBezTo>
                    <a:close/>
                  </a:path>
                </a:pathLst>
              </a:custGeom>
              <a:solidFill>
                <a:srgbClr val="F9CA06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1471" name="Google Shape;1471;p27"/>
            <p:cNvGrpSpPr/>
            <p:nvPr/>
          </p:nvGrpSpPr>
          <p:grpSpPr>
            <a:xfrm>
              <a:off x="3818123" y="3752055"/>
              <a:ext cx="883852" cy="621125"/>
              <a:chOff x="5627748" y="4494180"/>
              <a:chExt cx="883852" cy="621125"/>
            </a:xfrm>
          </p:grpSpPr>
          <p:sp>
            <p:nvSpPr>
              <p:cNvPr id="1472" name="Google Shape;1472;p27"/>
              <p:cNvSpPr/>
              <p:nvPr/>
            </p:nvSpPr>
            <p:spPr>
              <a:xfrm>
                <a:off x="5627748" y="4603813"/>
                <a:ext cx="883852" cy="511492"/>
              </a:xfrm>
              <a:custGeom>
                <a:avLst/>
                <a:gdLst/>
                <a:ahLst/>
                <a:cxnLst/>
                <a:rect l="l" t="t" r="r" b="b"/>
                <a:pathLst>
                  <a:path w="883852" h="511492" extrusionOk="0">
                    <a:moveTo>
                      <a:pt x="883852" y="255746"/>
                    </a:moveTo>
                    <a:cubicBezTo>
                      <a:pt x="883852" y="396991"/>
                      <a:pt x="685995" y="511493"/>
                      <a:pt x="441926" y="511493"/>
                    </a:cubicBezTo>
                    <a:cubicBezTo>
                      <a:pt x="197857" y="511493"/>
                      <a:pt x="0" y="396991"/>
                      <a:pt x="0" y="255746"/>
                    </a:cubicBezTo>
                    <a:cubicBezTo>
                      <a:pt x="0" y="114501"/>
                      <a:pt x="197857" y="0"/>
                      <a:pt x="441926" y="0"/>
                    </a:cubicBezTo>
                    <a:cubicBezTo>
                      <a:pt x="685995" y="0"/>
                      <a:pt x="883852" y="114501"/>
                      <a:pt x="883852" y="255746"/>
                    </a:cubicBezTo>
                    <a:close/>
                  </a:path>
                </a:pathLst>
              </a:custGeom>
              <a:solidFill>
                <a:srgbClr val="DD990E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473" name="Google Shape;1473;p27"/>
              <p:cNvSpPr/>
              <p:nvPr/>
            </p:nvSpPr>
            <p:spPr>
              <a:xfrm>
                <a:off x="5627938" y="4746878"/>
                <a:ext cx="87244" cy="116586"/>
              </a:xfrm>
              <a:custGeom>
                <a:avLst/>
                <a:gdLst/>
                <a:ahLst/>
                <a:cxnLst/>
                <a:rect l="l" t="t" r="r" b="b"/>
                <a:pathLst>
                  <a:path w="87244" h="116586" extrusionOk="0">
                    <a:moveTo>
                      <a:pt x="0" y="116586"/>
                    </a:moveTo>
                    <a:lnTo>
                      <a:pt x="0" y="0"/>
                    </a:lnTo>
                    <a:lnTo>
                      <a:pt x="87245" y="78010"/>
                    </a:lnTo>
                    <a:lnTo>
                      <a:pt x="0" y="116586"/>
                    </a:lnTo>
                    <a:close/>
                  </a:path>
                </a:pathLst>
              </a:custGeom>
              <a:solidFill>
                <a:srgbClr val="DD990E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474" name="Google Shape;1474;p27"/>
              <p:cNvSpPr/>
              <p:nvPr/>
            </p:nvSpPr>
            <p:spPr>
              <a:xfrm>
                <a:off x="6445074" y="4749926"/>
                <a:ext cx="66526" cy="157162"/>
              </a:xfrm>
              <a:custGeom>
                <a:avLst/>
                <a:gdLst/>
                <a:ahLst/>
                <a:cxnLst/>
                <a:rect l="l" t="t" r="r" b="b"/>
                <a:pathLst>
                  <a:path w="66526" h="157162" extrusionOk="0">
                    <a:moveTo>
                      <a:pt x="66527" y="0"/>
                    </a:moveTo>
                    <a:lnTo>
                      <a:pt x="66527" y="109633"/>
                    </a:lnTo>
                    <a:lnTo>
                      <a:pt x="21859" y="157163"/>
                    </a:lnTo>
                    <a:lnTo>
                      <a:pt x="0" y="31623"/>
                    </a:lnTo>
                    <a:lnTo>
                      <a:pt x="66527" y="0"/>
                    </a:lnTo>
                    <a:close/>
                  </a:path>
                </a:pathLst>
              </a:custGeom>
              <a:solidFill>
                <a:srgbClr val="DD990E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475" name="Google Shape;1475;p27"/>
              <p:cNvSpPr/>
              <p:nvPr/>
            </p:nvSpPr>
            <p:spPr>
              <a:xfrm>
                <a:off x="5627748" y="4494180"/>
                <a:ext cx="883852" cy="511492"/>
              </a:xfrm>
              <a:custGeom>
                <a:avLst/>
                <a:gdLst/>
                <a:ahLst/>
                <a:cxnLst/>
                <a:rect l="l" t="t" r="r" b="b"/>
                <a:pathLst>
                  <a:path w="883852" h="511492" extrusionOk="0">
                    <a:moveTo>
                      <a:pt x="883852" y="255746"/>
                    </a:moveTo>
                    <a:cubicBezTo>
                      <a:pt x="883852" y="396991"/>
                      <a:pt x="685995" y="511493"/>
                      <a:pt x="441926" y="511493"/>
                    </a:cubicBezTo>
                    <a:cubicBezTo>
                      <a:pt x="197857" y="511493"/>
                      <a:pt x="0" y="396991"/>
                      <a:pt x="0" y="255746"/>
                    </a:cubicBezTo>
                    <a:cubicBezTo>
                      <a:pt x="0" y="114501"/>
                      <a:pt x="197857" y="0"/>
                      <a:pt x="441926" y="0"/>
                    </a:cubicBezTo>
                    <a:cubicBezTo>
                      <a:pt x="685995" y="0"/>
                      <a:pt x="883852" y="114501"/>
                      <a:pt x="883852" y="255746"/>
                    </a:cubicBezTo>
                    <a:close/>
                  </a:path>
                </a:pathLst>
              </a:custGeom>
              <a:solidFill>
                <a:srgbClr val="F9CB07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476" name="Google Shape;1476;p27"/>
              <p:cNvSpPr/>
              <p:nvPr/>
            </p:nvSpPr>
            <p:spPr>
              <a:xfrm>
                <a:off x="5753825" y="4563879"/>
                <a:ext cx="632535" cy="366022"/>
              </a:xfrm>
              <a:custGeom>
                <a:avLst/>
                <a:gdLst/>
                <a:ahLst/>
                <a:cxnLst/>
                <a:rect l="l" t="t" r="r" b="b"/>
                <a:pathLst>
                  <a:path w="632535" h="366022" extrusionOk="0">
                    <a:moveTo>
                      <a:pt x="632040" y="194048"/>
                    </a:moveTo>
                    <a:cubicBezTo>
                      <a:pt x="627573" y="237101"/>
                      <a:pt x="596971" y="279773"/>
                      <a:pt x="539948" y="312444"/>
                    </a:cubicBezTo>
                    <a:cubicBezTo>
                      <a:pt x="416399" y="383882"/>
                      <a:pt x="216059" y="383882"/>
                      <a:pt x="92510" y="312444"/>
                    </a:cubicBezTo>
                    <a:cubicBezTo>
                      <a:pt x="35487" y="279487"/>
                      <a:pt x="4980" y="237101"/>
                      <a:pt x="608" y="194048"/>
                    </a:cubicBezTo>
                    <a:cubicBezTo>
                      <a:pt x="-4809" y="143566"/>
                      <a:pt x="25983" y="92131"/>
                      <a:pt x="92510" y="53650"/>
                    </a:cubicBezTo>
                    <a:cubicBezTo>
                      <a:pt x="216059" y="-17883"/>
                      <a:pt x="416399" y="-17883"/>
                      <a:pt x="539948" y="53650"/>
                    </a:cubicBezTo>
                    <a:cubicBezTo>
                      <a:pt x="606189" y="92131"/>
                      <a:pt x="636887" y="143566"/>
                      <a:pt x="632040" y="194048"/>
                    </a:cubicBezTo>
                    <a:close/>
                  </a:path>
                </a:pathLst>
              </a:custGeom>
              <a:solidFill>
                <a:srgbClr val="CC8B09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477" name="Google Shape;1477;p27"/>
              <p:cNvSpPr/>
              <p:nvPr/>
            </p:nvSpPr>
            <p:spPr>
              <a:xfrm>
                <a:off x="5754433" y="4585787"/>
                <a:ext cx="631431" cy="344114"/>
              </a:xfrm>
              <a:custGeom>
                <a:avLst/>
                <a:gdLst/>
                <a:ahLst/>
                <a:cxnLst/>
                <a:rect l="l" t="t" r="r" b="b"/>
                <a:pathLst>
                  <a:path w="631431" h="344114" extrusionOk="0">
                    <a:moveTo>
                      <a:pt x="631432" y="172140"/>
                    </a:moveTo>
                    <a:cubicBezTo>
                      <a:pt x="626965" y="215194"/>
                      <a:pt x="596363" y="257865"/>
                      <a:pt x="539340" y="290536"/>
                    </a:cubicBezTo>
                    <a:cubicBezTo>
                      <a:pt x="415791" y="361974"/>
                      <a:pt x="215451" y="361974"/>
                      <a:pt x="91902" y="290536"/>
                    </a:cubicBezTo>
                    <a:cubicBezTo>
                      <a:pt x="34879" y="257580"/>
                      <a:pt x="4372" y="215194"/>
                      <a:pt x="0" y="172140"/>
                    </a:cubicBezTo>
                    <a:cubicBezTo>
                      <a:pt x="4372" y="128992"/>
                      <a:pt x="34974" y="86415"/>
                      <a:pt x="91902" y="53649"/>
                    </a:cubicBezTo>
                    <a:cubicBezTo>
                      <a:pt x="215451" y="-17883"/>
                      <a:pt x="415791" y="-17883"/>
                      <a:pt x="539340" y="53649"/>
                    </a:cubicBezTo>
                    <a:cubicBezTo>
                      <a:pt x="595983" y="86606"/>
                      <a:pt x="626585" y="129088"/>
                      <a:pt x="631432" y="172140"/>
                    </a:cubicBezTo>
                    <a:close/>
                  </a:path>
                </a:pathLst>
              </a:custGeom>
              <a:solidFill>
                <a:srgbClr val="E8A30A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478" name="Google Shape;1478;p27"/>
              <p:cNvSpPr/>
              <p:nvPr/>
            </p:nvSpPr>
            <p:spPr>
              <a:xfrm>
                <a:off x="5915333" y="4668297"/>
                <a:ext cx="294899" cy="185261"/>
              </a:xfrm>
              <a:custGeom>
                <a:avLst/>
                <a:gdLst/>
                <a:ahLst/>
                <a:cxnLst/>
                <a:rect l="l" t="t" r="r" b="b"/>
                <a:pathLst>
                  <a:path w="294899" h="185261" extrusionOk="0">
                    <a:moveTo>
                      <a:pt x="149685" y="29718"/>
                    </a:moveTo>
                    <a:cubicBezTo>
                      <a:pt x="145807" y="29718"/>
                      <a:pt x="141929" y="30004"/>
                      <a:pt x="138090" y="30575"/>
                    </a:cubicBezTo>
                    <a:cubicBezTo>
                      <a:pt x="132958" y="31337"/>
                      <a:pt x="127066" y="32385"/>
                      <a:pt x="120603" y="33719"/>
                    </a:cubicBezTo>
                    <a:cubicBezTo>
                      <a:pt x="114140" y="35052"/>
                      <a:pt x="107488" y="36862"/>
                      <a:pt x="100550" y="38958"/>
                    </a:cubicBezTo>
                    <a:cubicBezTo>
                      <a:pt x="93821" y="41015"/>
                      <a:pt x="87245" y="43567"/>
                      <a:pt x="80877" y="46577"/>
                    </a:cubicBezTo>
                    <a:lnTo>
                      <a:pt x="131722" y="76010"/>
                    </a:lnTo>
                    <a:lnTo>
                      <a:pt x="140751" y="72771"/>
                    </a:lnTo>
                    <a:cubicBezTo>
                      <a:pt x="153771" y="68485"/>
                      <a:pt x="165936" y="64866"/>
                      <a:pt x="177341" y="61817"/>
                    </a:cubicBezTo>
                    <a:cubicBezTo>
                      <a:pt x="188099" y="58931"/>
                      <a:pt x="199114" y="57122"/>
                      <a:pt x="210224" y="56388"/>
                    </a:cubicBezTo>
                    <a:cubicBezTo>
                      <a:pt x="220374" y="55693"/>
                      <a:pt x="230571" y="56369"/>
                      <a:pt x="240541" y="58388"/>
                    </a:cubicBezTo>
                    <a:cubicBezTo>
                      <a:pt x="250586" y="60636"/>
                      <a:pt x="260204" y="64465"/>
                      <a:pt x="269052" y="69723"/>
                    </a:cubicBezTo>
                    <a:cubicBezTo>
                      <a:pt x="277853" y="74086"/>
                      <a:pt x="285380" y="80639"/>
                      <a:pt x="290911" y="88773"/>
                    </a:cubicBezTo>
                    <a:cubicBezTo>
                      <a:pt x="294665" y="94679"/>
                      <a:pt x="295834" y="101880"/>
                      <a:pt x="294142" y="108680"/>
                    </a:cubicBezTo>
                    <a:cubicBezTo>
                      <a:pt x="292032" y="116177"/>
                      <a:pt x="287927" y="122958"/>
                      <a:pt x="282262" y="128302"/>
                    </a:cubicBezTo>
                    <a:cubicBezTo>
                      <a:pt x="275287" y="135331"/>
                      <a:pt x="267503" y="141504"/>
                      <a:pt x="259073" y="146685"/>
                    </a:cubicBezTo>
                    <a:lnTo>
                      <a:pt x="291386" y="165735"/>
                    </a:lnTo>
                    <a:lnTo>
                      <a:pt x="273804" y="175927"/>
                    </a:lnTo>
                    <a:lnTo>
                      <a:pt x="241206" y="156877"/>
                    </a:lnTo>
                    <a:cubicBezTo>
                      <a:pt x="225696" y="164592"/>
                      <a:pt x="209454" y="170745"/>
                      <a:pt x="192737" y="175260"/>
                    </a:cubicBezTo>
                    <a:cubicBezTo>
                      <a:pt x="175212" y="180099"/>
                      <a:pt x="157316" y="183442"/>
                      <a:pt x="139230" y="185261"/>
                    </a:cubicBezTo>
                    <a:lnTo>
                      <a:pt x="122219" y="154686"/>
                    </a:lnTo>
                    <a:cubicBezTo>
                      <a:pt x="125355" y="154686"/>
                      <a:pt x="130107" y="154686"/>
                      <a:pt x="136474" y="153638"/>
                    </a:cubicBezTo>
                    <a:cubicBezTo>
                      <a:pt x="142842" y="152591"/>
                      <a:pt x="149875" y="151638"/>
                      <a:pt x="157763" y="149924"/>
                    </a:cubicBezTo>
                    <a:cubicBezTo>
                      <a:pt x="165651" y="148209"/>
                      <a:pt x="173824" y="146114"/>
                      <a:pt x="182568" y="143542"/>
                    </a:cubicBezTo>
                    <a:cubicBezTo>
                      <a:pt x="191074" y="141037"/>
                      <a:pt x="199370" y="137846"/>
                      <a:pt x="207373" y="134017"/>
                    </a:cubicBezTo>
                    <a:lnTo>
                      <a:pt x="156907" y="104966"/>
                    </a:lnTo>
                    <a:lnTo>
                      <a:pt x="150255" y="107252"/>
                    </a:lnTo>
                    <a:lnTo>
                      <a:pt x="143317" y="109442"/>
                    </a:lnTo>
                    <a:cubicBezTo>
                      <a:pt x="130677" y="113633"/>
                      <a:pt x="118987" y="116872"/>
                      <a:pt x="108438" y="118967"/>
                    </a:cubicBezTo>
                    <a:cubicBezTo>
                      <a:pt x="98640" y="121244"/>
                      <a:pt x="88651" y="122577"/>
                      <a:pt x="78596" y="122968"/>
                    </a:cubicBezTo>
                    <a:cubicBezTo>
                      <a:pt x="69748" y="123282"/>
                      <a:pt x="60900" y="122454"/>
                      <a:pt x="52271" y="120491"/>
                    </a:cubicBezTo>
                    <a:cubicBezTo>
                      <a:pt x="43746" y="118510"/>
                      <a:pt x="35554" y="115300"/>
                      <a:pt x="27941" y="110966"/>
                    </a:cubicBezTo>
                    <a:cubicBezTo>
                      <a:pt x="19635" y="106528"/>
                      <a:pt x="12402" y="100317"/>
                      <a:pt x="6748" y="92774"/>
                    </a:cubicBezTo>
                    <a:cubicBezTo>
                      <a:pt x="2689" y="87068"/>
                      <a:pt x="684" y="80153"/>
                      <a:pt x="1045" y="73152"/>
                    </a:cubicBezTo>
                    <a:cubicBezTo>
                      <a:pt x="1815" y="65865"/>
                      <a:pt x="4723" y="58969"/>
                      <a:pt x="9409" y="53340"/>
                    </a:cubicBezTo>
                    <a:cubicBezTo>
                      <a:pt x="15244" y="45977"/>
                      <a:pt x="22163" y="39557"/>
                      <a:pt x="29937" y="34290"/>
                    </a:cubicBezTo>
                    <a:lnTo>
                      <a:pt x="0" y="16955"/>
                    </a:lnTo>
                    <a:lnTo>
                      <a:pt x="17677" y="6763"/>
                    </a:lnTo>
                    <a:lnTo>
                      <a:pt x="47329" y="24003"/>
                    </a:lnTo>
                    <a:cubicBezTo>
                      <a:pt x="61242" y="17050"/>
                      <a:pt x="75869" y="11659"/>
                      <a:pt x="90951" y="7906"/>
                    </a:cubicBezTo>
                    <a:cubicBezTo>
                      <a:pt x="105283" y="4220"/>
                      <a:pt x="119862" y="1581"/>
                      <a:pt x="134574" y="0"/>
                    </a:cubicBezTo>
                    <a:close/>
                    <a:moveTo>
                      <a:pt x="63390" y="83058"/>
                    </a:moveTo>
                    <a:cubicBezTo>
                      <a:pt x="70071" y="86897"/>
                      <a:pt x="77779" y="88563"/>
                      <a:pt x="85439" y="87821"/>
                    </a:cubicBezTo>
                    <a:cubicBezTo>
                      <a:pt x="95722" y="86639"/>
                      <a:pt x="105853" y="84372"/>
                      <a:pt x="115661" y="81058"/>
                    </a:cubicBezTo>
                    <a:lnTo>
                      <a:pt x="68142" y="53435"/>
                    </a:lnTo>
                    <a:cubicBezTo>
                      <a:pt x="50655" y="64961"/>
                      <a:pt x="49039" y="75152"/>
                      <a:pt x="63390" y="83058"/>
                    </a:cubicBezTo>
                    <a:close/>
                    <a:moveTo>
                      <a:pt x="230182" y="96965"/>
                    </a:moveTo>
                    <a:cubicBezTo>
                      <a:pt x="222930" y="93021"/>
                      <a:pt x="214586" y="91545"/>
                      <a:pt x="206422" y="92774"/>
                    </a:cubicBezTo>
                    <a:cubicBezTo>
                      <a:pt x="195170" y="94193"/>
                      <a:pt x="184069" y="96622"/>
                      <a:pt x="173254" y="100013"/>
                    </a:cubicBezTo>
                    <a:lnTo>
                      <a:pt x="220773" y="127445"/>
                    </a:lnTo>
                    <a:cubicBezTo>
                      <a:pt x="240636" y="115062"/>
                      <a:pt x="243867" y="104966"/>
                      <a:pt x="230182" y="96965"/>
                    </a:cubicBezTo>
                    <a:close/>
                  </a:path>
                </a:pathLst>
              </a:custGeom>
              <a:solidFill>
                <a:srgbClr val="CC8B09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479" name="Google Shape;1479;p27"/>
              <p:cNvSpPr/>
              <p:nvPr/>
            </p:nvSpPr>
            <p:spPr>
              <a:xfrm>
                <a:off x="6037741" y="4805743"/>
                <a:ext cx="19007" cy="25526"/>
              </a:xfrm>
              <a:custGeom>
                <a:avLst/>
                <a:gdLst/>
                <a:ahLst/>
                <a:cxnLst/>
                <a:rect l="l" t="t" r="r" b="b"/>
                <a:pathLst>
                  <a:path w="19007" h="25526" extrusionOk="0">
                    <a:moveTo>
                      <a:pt x="0" y="17145"/>
                    </a:moveTo>
                    <a:cubicBezTo>
                      <a:pt x="0" y="15907"/>
                      <a:pt x="0" y="0"/>
                      <a:pt x="0" y="0"/>
                    </a:cubicBezTo>
                    <a:lnTo>
                      <a:pt x="19008" y="12478"/>
                    </a:lnTo>
                    <a:lnTo>
                      <a:pt x="10549" y="25527"/>
                    </a:lnTo>
                    <a:close/>
                  </a:path>
                </a:pathLst>
              </a:custGeom>
              <a:solidFill>
                <a:srgbClr val="CC8B09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480" name="Google Shape;1480;p27"/>
              <p:cNvSpPr/>
              <p:nvPr/>
            </p:nvSpPr>
            <p:spPr>
              <a:xfrm>
                <a:off x="6164902" y="4816601"/>
                <a:ext cx="42006" cy="19716"/>
              </a:xfrm>
              <a:custGeom>
                <a:avLst/>
                <a:gdLst/>
                <a:ahLst/>
                <a:cxnLst/>
                <a:rect l="l" t="t" r="r" b="b"/>
                <a:pathLst>
                  <a:path w="42006" h="19716" extrusionOk="0">
                    <a:moveTo>
                      <a:pt x="42007" y="17145"/>
                    </a:moveTo>
                    <a:lnTo>
                      <a:pt x="42007" y="0"/>
                    </a:lnTo>
                    <a:lnTo>
                      <a:pt x="0" y="3238"/>
                    </a:lnTo>
                    <a:lnTo>
                      <a:pt x="24140" y="19717"/>
                    </a:lnTo>
                    <a:lnTo>
                      <a:pt x="42007" y="17145"/>
                    </a:lnTo>
                    <a:close/>
                  </a:path>
                </a:pathLst>
              </a:custGeom>
              <a:solidFill>
                <a:srgbClr val="CC8B09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481" name="Google Shape;1481;p27"/>
              <p:cNvSpPr/>
              <p:nvPr/>
            </p:nvSpPr>
            <p:spPr>
              <a:xfrm>
                <a:off x="6178968" y="4753356"/>
                <a:ext cx="31457" cy="17430"/>
              </a:xfrm>
              <a:custGeom>
                <a:avLst/>
                <a:gdLst/>
                <a:ahLst/>
                <a:cxnLst/>
                <a:rect l="l" t="t" r="r" b="b"/>
                <a:pathLst>
                  <a:path w="31457" h="17430" extrusionOk="0">
                    <a:moveTo>
                      <a:pt x="31458" y="17431"/>
                    </a:moveTo>
                    <a:lnTo>
                      <a:pt x="31458" y="0"/>
                    </a:lnTo>
                    <a:lnTo>
                      <a:pt x="0" y="11430"/>
                    </a:lnTo>
                    <a:lnTo>
                      <a:pt x="31458" y="17431"/>
                    </a:lnTo>
                    <a:close/>
                  </a:path>
                </a:pathLst>
              </a:custGeom>
              <a:solidFill>
                <a:srgbClr val="CC8B09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482" name="Google Shape;1482;p27"/>
              <p:cNvSpPr/>
              <p:nvPr/>
            </p:nvSpPr>
            <p:spPr>
              <a:xfrm>
                <a:off x="6080128" y="4759737"/>
                <a:ext cx="47423" cy="33147"/>
              </a:xfrm>
              <a:custGeom>
                <a:avLst/>
                <a:gdLst/>
                <a:ahLst/>
                <a:cxnLst/>
                <a:rect l="l" t="t" r="r" b="b"/>
                <a:pathLst>
                  <a:path w="47423" h="33147" extrusionOk="0">
                    <a:moveTo>
                      <a:pt x="0" y="10096"/>
                    </a:moveTo>
                    <a:lnTo>
                      <a:pt x="10454" y="0"/>
                    </a:lnTo>
                    <a:lnTo>
                      <a:pt x="47424" y="25622"/>
                    </a:lnTo>
                    <a:lnTo>
                      <a:pt x="45143" y="33147"/>
                    </a:lnTo>
                    <a:cubicBezTo>
                      <a:pt x="45143" y="33147"/>
                      <a:pt x="17582" y="21527"/>
                      <a:pt x="16632" y="20860"/>
                    </a:cubicBezTo>
                    <a:cubicBezTo>
                      <a:pt x="15681" y="20193"/>
                      <a:pt x="0" y="10096"/>
                      <a:pt x="0" y="10096"/>
                    </a:cubicBezTo>
                    <a:close/>
                  </a:path>
                </a:pathLst>
              </a:custGeom>
              <a:solidFill>
                <a:srgbClr val="CC8B09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483" name="Google Shape;1483;p27"/>
              <p:cNvSpPr/>
              <p:nvPr/>
            </p:nvSpPr>
            <p:spPr>
              <a:xfrm>
                <a:off x="5983570" y="4704588"/>
                <a:ext cx="59018" cy="38957"/>
              </a:xfrm>
              <a:custGeom>
                <a:avLst/>
                <a:gdLst/>
                <a:ahLst/>
                <a:cxnLst/>
                <a:rect l="l" t="t" r="r" b="b"/>
                <a:pathLst>
                  <a:path w="59018" h="38957" extrusionOk="0">
                    <a:moveTo>
                      <a:pt x="0" y="11144"/>
                    </a:moveTo>
                    <a:lnTo>
                      <a:pt x="48945" y="38957"/>
                    </a:lnTo>
                    <a:lnTo>
                      <a:pt x="59019" y="31718"/>
                    </a:lnTo>
                    <a:cubicBezTo>
                      <a:pt x="59019" y="31718"/>
                      <a:pt x="52841" y="24574"/>
                      <a:pt x="52366" y="23908"/>
                    </a:cubicBezTo>
                    <a:cubicBezTo>
                      <a:pt x="47966" y="18878"/>
                      <a:pt x="42796" y="14573"/>
                      <a:pt x="37065" y="11144"/>
                    </a:cubicBezTo>
                    <a:cubicBezTo>
                      <a:pt x="33453" y="10477"/>
                      <a:pt x="10264" y="0"/>
                      <a:pt x="10264" y="0"/>
                    </a:cubicBezTo>
                    <a:close/>
                  </a:path>
                </a:pathLst>
              </a:custGeom>
              <a:solidFill>
                <a:srgbClr val="CC8B09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484" name="Google Shape;1484;p27"/>
              <p:cNvSpPr/>
              <p:nvPr/>
            </p:nvSpPr>
            <p:spPr>
              <a:xfrm>
                <a:off x="6037741" y="4673441"/>
                <a:ext cx="27275" cy="24574"/>
              </a:xfrm>
              <a:custGeom>
                <a:avLst/>
                <a:gdLst/>
                <a:ahLst/>
                <a:cxnLst/>
                <a:rect l="l" t="t" r="r" b="b"/>
                <a:pathLst>
                  <a:path w="27275" h="24574" extrusionOk="0">
                    <a:moveTo>
                      <a:pt x="27276" y="24575"/>
                    </a:moveTo>
                    <a:lnTo>
                      <a:pt x="27276" y="7334"/>
                    </a:lnTo>
                    <a:lnTo>
                      <a:pt x="4847" y="0"/>
                    </a:lnTo>
                    <a:lnTo>
                      <a:pt x="0" y="13526"/>
                    </a:lnTo>
                    <a:lnTo>
                      <a:pt x="1141" y="19717"/>
                    </a:lnTo>
                    <a:lnTo>
                      <a:pt x="27276" y="24575"/>
                    </a:lnTo>
                    <a:close/>
                  </a:path>
                </a:pathLst>
              </a:custGeom>
              <a:solidFill>
                <a:srgbClr val="CC8B09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485" name="Google Shape;1485;p27"/>
              <p:cNvSpPr/>
              <p:nvPr/>
            </p:nvSpPr>
            <p:spPr>
              <a:xfrm>
                <a:off x="5915523" y="4668392"/>
                <a:ext cx="26135" cy="19526"/>
              </a:xfrm>
              <a:custGeom>
                <a:avLst/>
                <a:gdLst/>
                <a:ahLst/>
                <a:cxnLst/>
                <a:rect l="l" t="t" r="r" b="b"/>
                <a:pathLst>
                  <a:path w="26135" h="19526" extrusionOk="0">
                    <a:moveTo>
                      <a:pt x="0" y="17145"/>
                    </a:moveTo>
                    <a:lnTo>
                      <a:pt x="0" y="0"/>
                    </a:lnTo>
                    <a:lnTo>
                      <a:pt x="26135" y="2858"/>
                    </a:lnTo>
                    <a:lnTo>
                      <a:pt x="17677" y="19526"/>
                    </a:lnTo>
                    <a:lnTo>
                      <a:pt x="0" y="17145"/>
                    </a:lnTo>
                    <a:close/>
                  </a:path>
                </a:pathLst>
              </a:custGeom>
              <a:solidFill>
                <a:srgbClr val="CC8B09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486" name="Google Shape;1486;p27"/>
              <p:cNvSpPr/>
              <p:nvPr/>
            </p:nvSpPr>
            <p:spPr>
              <a:xfrm>
                <a:off x="5916473" y="4725638"/>
                <a:ext cx="29936" cy="30289"/>
              </a:xfrm>
              <a:custGeom>
                <a:avLst/>
                <a:gdLst/>
                <a:ahLst/>
                <a:cxnLst/>
                <a:rect l="l" t="t" r="r" b="b"/>
                <a:pathLst>
                  <a:path w="29936" h="30289" extrusionOk="0">
                    <a:moveTo>
                      <a:pt x="0" y="17812"/>
                    </a:moveTo>
                    <a:lnTo>
                      <a:pt x="0" y="0"/>
                    </a:lnTo>
                    <a:lnTo>
                      <a:pt x="29937" y="0"/>
                    </a:lnTo>
                    <a:lnTo>
                      <a:pt x="22619" y="16002"/>
                    </a:lnTo>
                    <a:lnTo>
                      <a:pt x="9694" y="30289"/>
                    </a:lnTo>
                    <a:close/>
                  </a:path>
                </a:pathLst>
              </a:custGeom>
              <a:solidFill>
                <a:srgbClr val="CC8B09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487" name="Google Shape;1487;p27"/>
              <p:cNvSpPr/>
              <p:nvPr/>
            </p:nvSpPr>
            <p:spPr>
              <a:xfrm>
                <a:off x="5915428" y="4651533"/>
                <a:ext cx="294626" cy="184784"/>
              </a:xfrm>
              <a:custGeom>
                <a:avLst/>
                <a:gdLst/>
                <a:ahLst/>
                <a:cxnLst/>
                <a:rect l="l" t="t" r="r" b="b"/>
                <a:pathLst>
                  <a:path w="294626" h="184784" extrusionOk="0">
                    <a:moveTo>
                      <a:pt x="149590" y="29242"/>
                    </a:moveTo>
                    <a:cubicBezTo>
                      <a:pt x="145702" y="29232"/>
                      <a:pt x="141825" y="29546"/>
                      <a:pt x="137995" y="30194"/>
                    </a:cubicBezTo>
                    <a:cubicBezTo>
                      <a:pt x="132863" y="30956"/>
                      <a:pt x="126971" y="32004"/>
                      <a:pt x="120508" y="33338"/>
                    </a:cubicBezTo>
                    <a:cubicBezTo>
                      <a:pt x="114045" y="34671"/>
                      <a:pt x="107393" y="36481"/>
                      <a:pt x="100455" y="38576"/>
                    </a:cubicBezTo>
                    <a:cubicBezTo>
                      <a:pt x="93660" y="40595"/>
                      <a:pt x="87017" y="43110"/>
                      <a:pt x="80592" y="46101"/>
                    </a:cubicBezTo>
                    <a:lnTo>
                      <a:pt x="131437" y="75533"/>
                    </a:lnTo>
                    <a:lnTo>
                      <a:pt x="140466" y="72295"/>
                    </a:lnTo>
                    <a:cubicBezTo>
                      <a:pt x="153486" y="68008"/>
                      <a:pt x="165651" y="64294"/>
                      <a:pt x="177056" y="61341"/>
                    </a:cubicBezTo>
                    <a:cubicBezTo>
                      <a:pt x="187804" y="58417"/>
                      <a:pt x="198819" y="56597"/>
                      <a:pt x="209939" y="55912"/>
                    </a:cubicBezTo>
                    <a:cubicBezTo>
                      <a:pt x="220089" y="55216"/>
                      <a:pt x="230286" y="55893"/>
                      <a:pt x="240256" y="57912"/>
                    </a:cubicBezTo>
                    <a:cubicBezTo>
                      <a:pt x="250311" y="60122"/>
                      <a:pt x="259938" y="63951"/>
                      <a:pt x="268767" y="69247"/>
                    </a:cubicBezTo>
                    <a:cubicBezTo>
                      <a:pt x="277568" y="73609"/>
                      <a:pt x="285095" y="80162"/>
                      <a:pt x="290626" y="88297"/>
                    </a:cubicBezTo>
                    <a:cubicBezTo>
                      <a:pt x="294399" y="94202"/>
                      <a:pt x="295568" y="101403"/>
                      <a:pt x="293857" y="108204"/>
                    </a:cubicBezTo>
                    <a:cubicBezTo>
                      <a:pt x="291719" y="115691"/>
                      <a:pt x="287613" y="122472"/>
                      <a:pt x="281977" y="127825"/>
                    </a:cubicBezTo>
                    <a:cubicBezTo>
                      <a:pt x="275002" y="134855"/>
                      <a:pt x="267218" y="141027"/>
                      <a:pt x="258788" y="146209"/>
                    </a:cubicBezTo>
                    <a:lnTo>
                      <a:pt x="291101" y="165259"/>
                    </a:lnTo>
                    <a:lnTo>
                      <a:pt x="273519" y="175450"/>
                    </a:lnTo>
                    <a:lnTo>
                      <a:pt x="240921" y="156400"/>
                    </a:lnTo>
                    <a:cubicBezTo>
                      <a:pt x="225392" y="164068"/>
                      <a:pt x="209159" y="170231"/>
                      <a:pt x="192452" y="174784"/>
                    </a:cubicBezTo>
                    <a:cubicBezTo>
                      <a:pt x="174927" y="179622"/>
                      <a:pt x="157031" y="182966"/>
                      <a:pt x="138945" y="184785"/>
                    </a:cubicBezTo>
                    <a:lnTo>
                      <a:pt x="121934" y="154210"/>
                    </a:lnTo>
                    <a:cubicBezTo>
                      <a:pt x="126704" y="154086"/>
                      <a:pt x="131466" y="153705"/>
                      <a:pt x="136189" y="153067"/>
                    </a:cubicBezTo>
                    <a:cubicBezTo>
                      <a:pt x="143346" y="152248"/>
                      <a:pt x="150454" y="151038"/>
                      <a:pt x="157478" y="149447"/>
                    </a:cubicBezTo>
                    <a:cubicBezTo>
                      <a:pt x="165271" y="147733"/>
                      <a:pt x="173539" y="145637"/>
                      <a:pt x="182283" y="143065"/>
                    </a:cubicBezTo>
                    <a:cubicBezTo>
                      <a:pt x="190779" y="140513"/>
                      <a:pt x="199066" y="137331"/>
                      <a:pt x="207087" y="133540"/>
                    </a:cubicBezTo>
                    <a:lnTo>
                      <a:pt x="156812" y="104584"/>
                    </a:lnTo>
                    <a:lnTo>
                      <a:pt x="150160" y="106871"/>
                    </a:lnTo>
                    <a:lnTo>
                      <a:pt x="143222" y="108966"/>
                    </a:lnTo>
                    <a:cubicBezTo>
                      <a:pt x="130582" y="113157"/>
                      <a:pt x="118892" y="116491"/>
                      <a:pt x="108343" y="118491"/>
                    </a:cubicBezTo>
                    <a:cubicBezTo>
                      <a:pt x="98545" y="120767"/>
                      <a:pt x="88556" y="122101"/>
                      <a:pt x="78501" y="122491"/>
                    </a:cubicBezTo>
                    <a:cubicBezTo>
                      <a:pt x="69710" y="122949"/>
                      <a:pt x="60891" y="122282"/>
                      <a:pt x="52271" y="120491"/>
                    </a:cubicBezTo>
                    <a:cubicBezTo>
                      <a:pt x="43736" y="118548"/>
                      <a:pt x="35535" y="115338"/>
                      <a:pt x="27941" y="110966"/>
                    </a:cubicBezTo>
                    <a:cubicBezTo>
                      <a:pt x="19597" y="106585"/>
                      <a:pt x="12355" y="100365"/>
                      <a:pt x="6748" y="92773"/>
                    </a:cubicBezTo>
                    <a:cubicBezTo>
                      <a:pt x="2671" y="87078"/>
                      <a:pt x="656" y="80153"/>
                      <a:pt x="1045" y="73152"/>
                    </a:cubicBezTo>
                    <a:cubicBezTo>
                      <a:pt x="1825" y="65865"/>
                      <a:pt x="4733" y="58979"/>
                      <a:pt x="9409" y="53340"/>
                    </a:cubicBezTo>
                    <a:cubicBezTo>
                      <a:pt x="15244" y="45977"/>
                      <a:pt x="22163" y="39557"/>
                      <a:pt x="29937" y="34290"/>
                    </a:cubicBezTo>
                    <a:lnTo>
                      <a:pt x="0" y="16954"/>
                    </a:lnTo>
                    <a:lnTo>
                      <a:pt x="17677" y="6763"/>
                    </a:lnTo>
                    <a:lnTo>
                      <a:pt x="47329" y="23908"/>
                    </a:lnTo>
                    <a:cubicBezTo>
                      <a:pt x="61261" y="17031"/>
                      <a:pt x="75878" y="11668"/>
                      <a:pt x="90951" y="7906"/>
                    </a:cubicBezTo>
                    <a:cubicBezTo>
                      <a:pt x="105283" y="4220"/>
                      <a:pt x="119862" y="1581"/>
                      <a:pt x="134574" y="0"/>
                    </a:cubicBezTo>
                    <a:close/>
                    <a:moveTo>
                      <a:pt x="63295" y="82391"/>
                    </a:moveTo>
                    <a:cubicBezTo>
                      <a:pt x="69976" y="86230"/>
                      <a:pt x="77684" y="87897"/>
                      <a:pt x="85344" y="87154"/>
                    </a:cubicBezTo>
                    <a:cubicBezTo>
                      <a:pt x="95637" y="85973"/>
                      <a:pt x="105768" y="83677"/>
                      <a:pt x="115566" y="80296"/>
                    </a:cubicBezTo>
                    <a:lnTo>
                      <a:pt x="68047" y="52769"/>
                    </a:lnTo>
                    <a:cubicBezTo>
                      <a:pt x="50560" y="64484"/>
                      <a:pt x="48944" y="74390"/>
                      <a:pt x="63295" y="82391"/>
                    </a:cubicBezTo>
                    <a:close/>
                    <a:moveTo>
                      <a:pt x="230087" y="96298"/>
                    </a:moveTo>
                    <a:cubicBezTo>
                      <a:pt x="222826" y="92364"/>
                      <a:pt x="214501" y="90859"/>
                      <a:pt x="206327" y="92012"/>
                    </a:cubicBezTo>
                    <a:cubicBezTo>
                      <a:pt x="195084" y="93516"/>
                      <a:pt x="183993" y="95974"/>
                      <a:pt x="173159" y="99346"/>
                    </a:cubicBezTo>
                    <a:lnTo>
                      <a:pt x="220678" y="126682"/>
                    </a:lnTo>
                    <a:cubicBezTo>
                      <a:pt x="240541" y="114681"/>
                      <a:pt x="243772" y="104489"/>
                      <a:pt x="230087" y="96583"/>
                    </a:cubicBezTo>
                    <a:close/>
                  </a:path>
                </a:pathLst>
              </a:custGeom>
              <a:solidFill>
                <a:srgbClr val="F9CA06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1488" name="Google Shape;1488;p27"/>
            <p:cNvGrpSpPr/>
            <p:nvPr/>
          </p:nvGrpSpPr>
          <p:grpSpPr>
            <a:xfrm>
              <a:off x="2205711" y="4330032"/>
              <a:ext cx="883852" cy="621125"/>
              <a:chOff x="4015336" y="5072157"/>
              <a:chExt cx="883852" cy="621125"/>
            </a:xfrm>
          </p:grpSpPr>
          <p:sp>
            <p:nvSpPr>
              <p:cNvPr id="1489" name="Google Shape;1489;p27"/>
              <p:cNvSpPr/>
              <p:nvPr/>
            </p:nvSpPr>
            <p:spPr>
              <a:xfrm>
                <a:off x="4015336" y="5181790"/>
                <a:ext cx="883852" cy="511492"/>
              </a:xfrm>
              <a:custGeom>
                <a:avLst/>
                <a:gdLst/>
                <a:ahLst/>
                <a:cxnLst/>
                <a:rect l="l" t="t" r="r" b="b"/>
                <a:pathLst>
                  <a:path w="883852" h="511492" extrusionOk="0">
                    <a:moveTo>
                      <a:pt x="883852" y="255746"/>
                    </a:moveTo>
                    <a:cubicBezTo>
                      <a:pt x="883852" y="396991"/>
                      <a:pt x="685995" y="511493"/>
                      <a:pt x="441926" y="511493"/>
                    </a:cubicBezTo>
                    <a:cubicBezTo>
                      <a:pt x="197857" y="511493"/>
                      <a:pt x="0" y="396991"/>
                      <a:pt x="0" y="255746"/>
                    </a:cubicBezTo>
                    <a:cubicBezTo>
                      <a:pt x="0" y="114501"/>
                      <a:pt x="197857" y="0"/>
                      <a:pt x="441926" y="0"/>
                    </a:cubicBezTo>
                    <a:cubicBezTo>
                      <a:pt x="685995" y="0"/>
                      <a:pt x="883852" y="114501"/>
                      <a:pt x="883852" y="255746"/>
                    </a:cubicBezTo>
                    <a:close/>
                  </a:path>
                </a:pathLst>
              </a:custGeom>
              <a:solidFill>
                <a:srgbClr val="DD990E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490" name="Google Shape;1490;p27"/>
              <p:cNvSpPr/>
              <p:nvPr/>
            </p:nvSpPr>
            <p:spPr>
              <a:xfrm>
                <a:off x="4015526" y="5324856"/>
                <a:ext cx="87244" cy="116490"/>
              </a:xfrm>
              <a:custGeom>
                <a:avLst/>
                <a:gdLst/>
                <a:ahLst/>
                <a:cxnLst/>
                <a:rect l="l" t="t" r="r" b="b"/>
                <a:pathLst>
                  <a:path w="87244" h="116490" extrusionOk="0">
                    <a:moveTo>
                      <a:pt x="0" y="116491"/>
                    </a:moveTo>
                    <a:lnTo>
                      <a:pt x="0" y="0"/>
                    </a:lnTo>
                    <a:lnTo>
                      <a:pt x="87245" y="77914"/>
                    </a:lnTo>
                    <a:lnTo>
                      <a:pt x="0" y="116491"/>
                    </a:lnTo>
                    <a:close/>
                  </a:path>
                </a:pathLst>
              </a:custGeom>
              <a:solidFill>
                <a:srgbClr val="DD990E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491" name="Google Shape;1491;p27"/>
              <p:cNvSpPr/>
              <p:nvPr/>
            </p:nvSpPr>
            <p:spPr>
              <a:xfrm>
                <a:off x="4832661" y="5327903"/>
                <a:ext cx="66526" cy="157067"/>
              </a:xfrm>
              <a:custGeom>
                <a:avLst/>
                <a:gdLst/>
                <a:ahLst/>
                <a:cxnLst/>
                <a:rect l="l" t="t" r="r" b="b"/>
                <a:pathLst>
                  <a:path w="66526" h="157067" extrusionOk="0">
                    <a:moveTo>
                      <a:pt x="66527" y="0"/>
                    </a:moveTo>
                    <a:lnTo>
                      <a:pt x="66527" y="109633"/>
                    </a:lnTo>
                    <a:lnTo>
                      <a:pt x="21859" y="157067"/>
                    </a:lnTo>
                    <a:lnTo>
                      <a:pt x="0" y="31623"/>
                    </a:lnTo>
                    <a:lnTo>
                      <a:pt x="66527" y="0"/>
                    </a:lnTo>
                    <a:close/>
                  </a:path>
                </a:pathLst>
              </a:custGeom>
              <a:solidFill>
                <a:srgbClr val="DD990E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492" name="Google Shape;1492;p27"/>
              <p:cNvSpPr/>
              <p:nvPr/>
            </p:nvSpPr>
            <p:spPr>
              <a:xfrm>
                <a:off x="4015336" y="5072157"/>
                <a:ext cx="883852" cy="511492"/>
              </a:xfrm>
              <a:custGeom>
                <a:avLst/>
                <a:gdLst/>
                <a:ahLst/>
                <a:cxnLst/>
                <a:rect l="l" t="t" r="r" b="b"/>
                <a:pathLst>
                  <a:path w="883852" h="511492" extrusionOk="0">
                    <a:moveTo>
                      <a:pt x="883852" y="255746"/>
                    </a:moveTo>
                    <a:cubicBezTo>
                      <a:pt x="883852" y="396991"/>
                      <a:pt x="685995" y="511492"/>
                      <a:pt x="441926" y="511492"/>
                    </a:cubicBezTo>
                    <a:cubicBezTo>
                      <a:pt x="197857" y="511492"/>
                      <a:pt x="0" y="396991"/>
                      <a:pt x="0" y="255746"/>
                    </a:cubicBezTo>
                    <a:cubicBezTo>
                      <a:pt x="0" y="114501"/>
                      <a:pt x="197857" y="0"/>
                      <a:pt x="441926" y="0"/>
                    </a:cubicBezTo>
                    <a:cubicBezTo>
                      <a:pt x="685995" y="0"/>
                      <a:pt x="883852" y="114501"/>
                      <a:pt x="883852" y="255746"/>
                    </a:cubicBezTo>
                    <a:close/>
                  </a:path>
                </a:pathLst>
              </a:custGeom>
              <a:solidFill>
                <a:srgbClr val="F9CB07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493" name="Google Shape;1493;p27"/>
              <p:cNvSpPr/>
              <p:nvPr/>
            </p:nvSpPr>
            <p:spPr>
              <a:xfrm>
                <a:off x="4141033" y="5141785"/>
                <a:ext cx="632610" cy="366093"/>
              </a:xfrm>
              <a:custGeom>
                <a:avLst/>
                <a:gdLst/>
                <a:ahLst/>
                <a:cxnLst/>
                <a:rect l="l" t="t" r="r" b="b"/>
                <a:pathLst>
                  <a:path w="632610" h="366093" extrusionOk="0">
                    <a:moveTo>
                      <a:pt x="632040" y="194024"/>
                    </a:moveTo>
                    <a:cubicBezTo>
                      <a:pt x="627573" y="237173"/>
                      <a:pt x="596971" y="279749"/>
                      <a:pt x="539948" y="312515"/>
                    </a:cubicBezTo>
                    <a:cubicBezTo>
                      <a:pt x="416399" y="383953"/>
                      <a:pt x="216059" y="383953"/>
                      <a:pt x="92510" y="312515"/>
                    </a:cubicBezTo>
                    <a:cubicBezTo>
                      <a:pt x="35487" y="279559"/>
                      <a:pt x="4980" y="237173"/>
                      <a:pt x="608" y="194024"/>
                    </a:cubicBezTo>
                    <a:cubicBezTo>
                      <a:pt x="-4809" y="143637"/>
                      <a:pt x="25983" y="92107"/>
                      <a:pt x="92510" y="53721"/>
                    </a:cubicBezTo>
                    <a:cubicBezTo>
                      <a:pt x="216059" y="-17907"/>
                      <a:pt x="416399" y="-17907"/>
                      <a:pt x="539948" y="53721"/>
                    </a:cubicBezTo>
                    <a:cubicBezTo>
                      <a:pt x="606569" y="92107"/>
                      <a:pt x="637267" y="143637"/>
                      <a:pt x="632040" y="194024"/>
                    </a:cubicBezTo>
                    <a:close/>
                  </a:path>
                </a:pathLst>
              </a:custGeom>
              <a:solidFill>
                <a:srgbClr val="CC8B09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494" name="Google Shape;1494;p27"/>
              <p:cNvSpPr/>
              <p:nvPr/>
            </p:nvSpPr>
            <p:spPr>
              <a:xfrm>
                <a:off x="4141641" y="5163692"/>
                <a:ext cx="631431" cy="344185"/>
              </a:xfrm>
              <a:custGeom>
                <a:avLst/>
                <a:gdLst/>
                <a:ahLst/>
                <a:cxnLst/>
                <a:rect l="l" t="t" r="r" b="b"/>
                <a:pathLst>
                  <a:path w="631431" h="344185" extrusionOk="0">
                    <a:moveTo>
                      <a:pt x="631432" y="172117"/>
                    </a:moveTo>
                    <a:cubicBezTo>
                      <a:pt x="626965" y="215265"/>
                      <a:pt x="596363" y="257842"/>
                      <a:pt x="539340" y="290608"/>
                    </a:cubicBezTo>
                    <a:cubicBezTo>
                      <a:pt x="415791" y="362045"/>
                      <a:pt x="215451" y="362045"/>
                      <a:pt x="91902" y="290608"/>
                    </a:cubicBezTo>
                    <a:cubicBezTo>
                      <a:pt x="34879" y="257651"/>
                      <a:pt x="4372" y="215265"/>
                      <a:pt x="0" y="172117"/>
                    </a:cubicBezTo>
                    <a:cubicBezTo>
                      <a:pt x="4372" y="129064"/>
                      <a:pt x="34974" y="86392"/>
                      <a:pt x="91902" y="53721"/>
                    </a:cubicBezTo>
                    <a:cubicBezTo>
                      <a:pt x="215451" y="-17907"/>
                      <a:pt x="415791" y="-17907"/>
                      <a:pt x="539340" y="53721"/>
                    </a:cubicBezTo>
                    <a:cubicBezTo>
                      <a:pt x="596363" y="86678"/>
                      <a:pt x="626965" y="129064"/>
                      <a:pt x="631432" y="172117"/>
                    </a:cubicBezTo>
                    <a:close/>
                  </a:path>
                </a:pathLst>
              </a:custGeom>
              <a:solidFill>
                <a:srgbClr val="E8A30A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495" name="Google Shape;1495;p27"/>
              <p:cNvSpPr/>
              <p:nvPr/>
            </p:nvSpPr>
            <p:spPr>
              <a:xfrm>
                <a:off x="4303110" y="5245703"/>
                <a:ext cx="294907" cy="185737"/>
              </a:xfrm>
              <a:custGeom>
                <a:avLst/>
                <a:gdLst/>
                <a:ahLst/>
                <a:cxnLst/>
                <a:rect l="l" t="t" r="r" b="b"/>
                <a:pathLst>
                  <a:path w="294907" h="185737" extrusionOk="0">
                    <a:moveTo>
                      <a:pt x="149495" y="30194"/>
                    </a:moveTo>
                    <a:cubicBezTo>
                      <a:pt x="145610" y="30184"/>
                      <a:pt x="141732" y="30509"/>
                      <a:pt x="137900" y="31147"/>
                    </a:cubicBezTo>
                    <a:cubicBezTo>
                      <a:pt x="132768" y="31909"/>
                      <a:pt x="126876" y="32956"/>
                      <a:pt x="120413" y="34290"/>
                    </a:cubicBezTo>
                    <a:cubicBezTo>
                      <a:pt x="113950" y="35623"/>
                      <a:pt x="107298" y="37433"/>
                      <a:pt x="100360" y="39529"/>
                    </a:cubicBezTo>
                    <a:cubicBezTo>
                      <a:pt x="93565" y="41548"/>
                      <a:pt x="86926" y="44062"/>
                      <a:pt x="80497" y="47054"/>
                    </a:cubicBezTo>
                    <a:lnTo>
                      <a:pt x="131342" y="76486"/>
                    </a:lnTo>
                    <a:lnTo>
                      <a:pt x="140846" y="73247"/>
                    </a:lnTo>
                    <a:cubicBezTo>
                      <a:pt x="153771" y="68961"/>
                      <a:pt x="165936" y="65246"/>
                      <a:pt x="177341" y="62293"/>
                    </a:cubicBezTo>
                    <a:cubicBezTo>
                      <a:pt x="188089" y="59369"/>
                      <a:pt x="199107" y="57550"/>
                      <a:pt x="210224" y="56864"/>
                    </a:cubicBezTo>
                    <a:cubicBezTo>
                      <a:pt x="220373" y="56169"/>
                      <a:pt x="230569" y="56845"/>
                      <a:pt x="240541" y="58864"/>
                    </a:cubicBezTo>
                    <a:cubicBezTo>
                      <a:pt x="250594" y="61074"/>
                      <a:pt x="260223" y="64894"/>
                      <a:pt x="269052" y="70199"/>
                    </a:cubicBezTo>
                    <a:cubicBezTo>
                      <a:pt x="277853" y="74600"/>
                      <a:pt x="285403" y="81153"/>
                      <a:pt x="291006" y="89249"/>
                    </a:cubicBezTo>
                    <a:cubicBezTo>
                      <a:pt x="294700" y="95183"/>
                      <a:pt x="295831" y="102365"/>
                      <a:pt x="294142" y="109156"/>
                    </a:cubicBezTo>
                    <a:cubicBezTo>
                      <a:pt x="292005" y="116643"/>
                      <a:pt x="287902" y="123425"/>
                      <a:pt x="282263" y="128778"/>
                    </a:cubicBezTo>
                    <a:cubicBezTo>
                      <a:pt x="275290" y="135807"/>
                      <a:pt x="267506" y="141979"/>
                      <a:pt x="259073" y="147161"/>
                    </a:cubicBezTo>
                    <a:lnTo>
                      <a:pt x="291386" y="166211"/>
                    </a:lnTo>
                    <a:lnTo>
                      <a:pt x="273804" y="176403"/>
                    </a:lnTo>
                    <a:lnTo>
                      <a:pt x="241206" y="157353"/>
                    </a:lnTo>
                    <a:cubicBezTo>
                      <a:pt x="225675" y="165020"/>
                      <a:pt x="209444" y="171183"/>
                      <a:pt x="192737" y="175736"/>
                    </a:cubicBezTo>
                    <a:cubicBezTo>
                      <a:pt x="175214" y="180575"/>
                      <a:pt x="157315" y="183918"/>
                      <a:pt x="139230" y="185738"/>
                    </a:cubicBezTo>
                    <a:lnTo>
                      <a:pt x="122219" y="154972"/>
                    </a:lnTo>
                    <a:cubicBezTo>
                      <a:pt x="126988" y="154848"/>
                      <a:pt x="131746" y="154467"/>
                      <a:pt x="136474" y="153829"/>
                    </a:cubicBezTo>
                    <a:cubicBezTo>
                      <a:pt x="143631" y="153010"/>
                      <a:pt x="150737" y="151800"/>
                      <a:pt x="157763" y="150209"/>
                    </a:cubicBezTo>
                    <a:cubicBezTo>
                      <a:pt x="165556" y="148495"/>
                      <a:pt x="173824" y="146399"/>
                      <a:pt x="182568" y="143827"/>
                    </a:cubicBezTo>
                    <a:cubicBezTo>
                      <a:pt x="191061" y="141275"/>
                      <a:pt x="199352" y="138093"/>
                      <a:pt x="207373" y="134302"/>
                    </a:cubicBezTo>
                    <a:lnTo>
                      <a:pt x="156908" y="105061"/>
                    </a:lnTo>
                    <a:lnTo>
                      <a:pt x="150255" y="107347"/>
                    </a:lnTo>
                    <a:lnTo>
                      <a:pt x="143317" y="109442"/>
                    </a:lnTo>
                    <a:cubicBezTo>
                      <a:pt x="130677" y="113633"/>
                      <a:pt x="118987" y="116967"/>
                      <a:pt x="108438" y="118967"/>
                    </a:cubicBezTo>
                    <a:cubicBezTo>
                      <a:pt x="98639" y="121244"/>
                      <a:pt x="88648" y="122577"/>
                      <a:pt x="78596" y="122968"/>
                    </a:cubicBezTo>
                    <a:cubicBezTo>
                      <a:pt x="69751" y="123282"/>
                      <a:pt x="60903" y="122453"/>
                      <a:pt x="52271" y="120491"/>
                    </a:cubicBezTo>
                    <a:cubicBezTo>
                      <a:pt x="43734" y="118548"/>
                      <a:pt x="35533" y="115338"/>
                      <a:pt x="27941" y="110966"/>
                    </a:cubicBezTo>
                    <a:cubicBezTo>
                      <a:pt x="19598" y="106585"/>
                      <a:pt x="12352" y="100365"/>
                      <a:pt x="6748" y="92773"/>
                    </a:cubicBezTo>
                    <a:cubicBezTo>
                      <a:pt x="2672" y="87078"/>
                      <a:pt x="660" y="80153"/>
                      <a:pt x="1045" y="73152"/>
                    </a:cubicBezTo>
                    <a:cubicBezTo>
                      <a:pt x="1828" y="65865"/>
                      <a:pt x="4737" y="58979"/>
                      <a:pt x="9409" y="53340"/>
                    </a:cubicBezTo>
                    <a:cubicBezTo>
                      <a:pt x="15242" y="45977"/>
                      <a:pt x="22166" y="39557"/>
                      <a:pt x="29937" y="34290"/>
                    </a:cubicBezTo>
                    <a:lnTo>
                      <a:pt x="0" y="16954"/>
                    </a:lnTo>
                    <a:lnTo>
                      <a:pt x="17677" y="6763"/>
                    </a:lnTo>
                    <a:lnTo>
                      <a:pt x="47329" y="23908"/>
                    </a:lnTo>
                    <a:cubicBezTo>
                      <a:pt x="61259" y="17031"/>
                      <a:pt x="75883" y="11668"/>
                      <a:pt x="90951" y="7906"/>
                    </a:cubicBezTo>
                    <a:cubicBezTo>
                      <a:pt x="105285" y="4229"/>
                      <a:pt x="119863" y="1591"/>
                      <a:pt x="134574" y="0"/>
                    </a:cubicBezTo>
                    <a:close/>
                    <a:moveTo>
                      <a:pt x="63200" y="83629"/>
                    </a:moveTo>
                    <a:cubicBezTo>
                      <a:pt x="69880" y="87468"/>
                      <a:pt x="77584" y="89135"/>
                      <a:pt x="85249" y="88392"/>
                    </a:cubicBezTo>
                    <a:cubicBezTo>
                      <a:pt x="95542" y="87211"/>
                      <a:pt x="105675" y="84915"/>
                      <a:pt x="115471" y="81534"/>
                    </a:cubicBezTo>
                    <a:lnTo>
                      <a:pt x="67952" y="54007"/>
                    </a:lnTo>
                    <a:cubicBezTo>
                      <a:pt x="50465" y="65437"/>
                      <a:pt x="48945" y="75343"/>
                      <a:pt x="63200" y="83629"/>
                    </a:cubicBezTo>
                    <a:close/>
                    <a:moveTo>
                      <a:pt x="229992" y="97822"/>
                    </a:moveTo>
                    <a:cubicBezTo>
                      <a:pt x="222731" y="93888"/>
                      <a:pt x="214405" y="92383"/>
                      <a:pt x="206232" y="93535"/>
                    </a:cubicBezTo>
                    <a:cubicBezTo>
                      <a:pt x="194990" y="95040"/>
                      <a:pt x="183894" y="97498"/>
                      <a:pt x="173064" y="100870"/>
                    </a:cubicBezTo>
                    <a:lnTo>
                      <a:pt x="220583" y="128206"/>
                    </a:lnTo>
                    <a:cubicBezTo>
                      <a:pt x="240446" y="115633"/>
                      <a:pt x="243677" y="105442"/>
                      <a:pt x="229992" y="97822"/>
                    </a:cubicBezTo>
                    <a:close/>
                  </a:path>
                </a:pathLst>
              </a:custGeom>
              <a:solidFill>
                <a:srgbClr val="CC8B09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496" name="Google Shape;1496;p27"/>
              <p:cNvSpPr/>
              <p:nvPr/>
            </p:nvSpPr>
            <p:spPr>
              <a:xfrm>
                <a:off x="4425329" y="5383530"/>
                <a:ext cx="19007" cy="25431"/>
              </a:xfrm>
              <a:custGeom>
                <a:avLst/>
                <a:gdLst/>
                <a:ahLst/>
                <a:cxnLst/>
                <a:rect l="l" t="t" r="r" b="b"/>
                <a:pathLst>
                  <a:path w="19007" h="25431" extrusionOk="0">
                    <a:moveTo>
                      <a:pt x="0" y="17145"/>
                    </a:moveTo>
                    <a:cubicBezTo>
                      <a:pt x="0" y="15907"/>
                      <a:pt x="0" y="0"/>
                      <a:pt x="0" y="0"/>
                    </a:cubicBezTo>
                    <a:lnTo>
                      <a:pt x="19008" y="12478"/>
                    </a:lnTo>
                    <a:lnTo>
                      <a:pt x="10549" y="25432"/>
                    </a:lnTo>
                    <a:close/>
                  </a:path>
                </a:pathLst>
              </a:custGeom>
              <a:solidFill>
                <a:srgbClr val="CC8B09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497" name="Google Shape;1497;p27"/>
              <p:cNvSpPr/>
              <p:nvPr/>
            </p:nvSpPr>
            <p:spPr>
              <a:xfrm>
                <a:off x="4552490" y="5394578"/>
                <a:ext cx="42006" cy="19716"/>
              </a:xfrm>
              <a:custGeom>
                <a:avLst/>
                <a:gdLst/>
                <a:ahLst/>
                <a:cxnLst/>
                <a:rect l="l" t="t" r="r" b="b"/>
                <a:pathLst>
                  <a:path w="42006" h="19716" extrusionOk="0">
                    <a:moveTo>
                      <a:pt x="42007" y="17145"/>
                    </a:moveTo>
                    <a:lnTo>
                      <a:pt x="42007" y="0"/>
                    </a:lnTo>
                    <a:lnTo>
                      <a:pt x="0" y="3239"/>
                    </a:lnTo>
                    <a:lnTo>
                      <a:pt x="24140" y="19717"/>
                    </a:lnTo>
                    <a:lnTo>
                      <a:pt x="42007" y="17145"/>
                    </a:lnTo>
                    <a:close/>
                  </a:path>
                </a:pathLst>
              </a:custGeom>
              <a:solidFill>
                <a:srgbClr val="CC8B09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498" name="Google Shape;1498;p27"/>
              <p:cNvSpPr/>
              <p:nvPr/>
            </p:nvSpPr>
            <p:spPr>
              <a:xfrm>
                <a:off x="4566555" y="5331333"/>
                <a:ext cx="31457" cy="17335"/>
              </a:xfrm>
              <a:custGeom>
                <a:avLst/>
                <a:gdLst/>
                <a:ahLst/>
                <a:cxnLst/>
                <a:rect l="l" t="t" r="r" b="b"/>
                <a:pathLst>
                  <a:path w="31457" h="17335" extrusionOk="0">
                    <a:moveTo>
                      <a:pt x="31458" y="17336"/>
                    </a:moveTo>
                    <a:lnTo>
                      <a:pt x="31458" y="0"/>
                    </a:lnTo>
                    <a:lnTo>
                      <a:pt x="0" y="11430"/>
                    </a:lnTo>
                    <a:lnTo>
                      <a:pt x="31458" y="17336"/>
                    </a:lnTo>
                    <a:close/>
                  </a:path>
                </a:pathLst>
              </a:custGeom>
              <a:solidFill>
                <a:srgbClr val="CC8B09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499" name="Google Shape;1499;p27"/>
              <p:cNvSpPr/>
              <p:nvPr/>
            </p:nvSpPr>
            <p:spPr>
              <a:xfrm>
                <a:off x="4467716" y="5337714"/>
                <a:ext cx="47423" cy="33146"/>
              </a:xfrm>
              <a:custGeom>
                <a:avLst/>
                <a:gdLst/>
                <a:ahLst/>
                <a:cxnLst/>
                <a:rect l="l" t="t" r="r" b="b"/>
                <a:pathLst>
                  <a:path w="47423" h="33146" extrusionOk="0">
                    <a:moveTo>
                      <a:pt x="0" y="10096"/>
                    </a:moveTo>
                    <a:lnTo>
                      <a:pt x="10454" y="0"/>
                    </a:lnTo>
                    <a:lnTo>
                      <a:pt x="47424" y="25622"/>
                    </a:lnTo>
                    <a:lnTo>
                      <a:pt x="45143" y="33147"/>
                    </a:lnTo>
                    <a:cubicBezTo>
                      <a:pt x="45143" y="33147"/>
                      <a:pt x="17582" y="21526"/>
                      <a:pt x="16632" y="20764"/>
                    </a:cubicBezTo>
                    <a:cubicBezTo>
                      <a:pt x="15681" y="20002"/>
                      <a:pt x="0" y="10096"/>
                      <a:pt x="0" y="10096"/>
                    </a:cubicBezTo>
                    <a:close/>
                  </a:path>
                </a:pathLst>
              </a:custGeom>
              <a:solidFill>
                <a:srgbClr val="CC8B09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500" name="Google Shape;1500;p27"/>
              <p:cNvSpPr/>
              <p:nvPr/>
            </p:nvSpPr>
            <p:spPr>
              <a:xfrm>
                <a:off x="4371062" y="5282565"/>
                <a:ext cx="59018" cy="38957"/>
              </a:xfrm>
              <a:custGeom>
                <a:avLst/>
                <a:gdLst/>
                <a:ahLst/>
                <a:cxnLst/>
                <a:rect l="l" t="t" r="r" b="b"/>
                <a:pathLst>
                  <a:path w="59018" h="38957" extrusionOk="0">
                    <a:moveTo>
                      <a:pt x="0" y="11144"/>
                    </a:moveTo>
                    <a:lnTo>
                      <a:pt x="48945" y="38957"/>
                    </a:lnTo>
                    <a:lnTo>
                      <a:pt x="59019" y="31623"/>
                    </a:lnTo>
                    <a:cubicBezTo>
                      <a:pt x="59019" y="31623"/>
                      <a:pt x="52841" y="24574"/>
                      <a:pt x="52366" y="23908"/>
                    </a:cubicBezTo>
                    <a:cubicBezTo>
                      <a:pt x="47978" y="18898"/>
                      <a:pt x="42850" y="14592"/>
                      <a:pt x="37160" y="11144"/>
                    </a:cubicBezTo>
                    <a:cubicBezTo>
                      <a:pt x="33453" y="10382"/>
                      <a:pt x="10264" y="0"/>
                      <a:pt x="10264" y="0"/>
                    </a:cubicBezTo>
                    <a:close/>
                  </a:path>
                </a:pathLst>
              </a:custGeom>
              <a:solidFill>
                <a:srgbClr val="CC8B09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501" name="Google Shape;1501;p27"/>
              <p:cNvSpPr/>
              <p:nvPr/>
            </p:nvSpPr>
            <p:spPr>
              <a:xfrm>
                <a:off x="4425329" y="5251418"/>
                <a:ext cx="27275" cy="24479"/>
              </a:xfrm>
              <a:custGeom>
                <a:avLst/>
                <a:gdLst/>
                <a:ahLst/>
                <a:cxnLst/>
                <a:rect l="l" t="t" r="r" b="b"/>
                <a:pathLst>
                  <a:path w="27275" h="24479" extrusionOk="0">
                    <a:moveTo>
                      <a:pt x="27276" y="24479"/>
                    </a:moveTo>
                    <a:lnTo>
                      <a:pt x="27276" y="7334"/>
                    </a:lnTo>
                    <a:lnTo>
                      <a:pt x="4847" y="0"/>
                    </a:lnTo>
                    <a:lnTo>
                      <a:pt x="0" y="13526"/>
                    </a:lnTo>
                    <a:lnTo>
                      <a:pt x="1140" y="19622"/>
                    </a:lnTo>
                    <a:lnTo>
                      <a:pt x="27276" y="24479"/>
                    </a:lnTo>
                    <a:close/>
                  </a:path>
                </a:pathLst>
              </a:custGeom>
              <a:solidFill>
                <a:srgbClr val="CC8B09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502" name="Google Shape;1502;p27"/>
              <p:cNvSpPr/>
              <p:nvPr/>
            </p:nvSpPr>
            <p:spPr>
              <a:xfrm>
                <a:off x="4303110" y="5246369"/>
                <a:ext cx="26135" cy="19431"/>
              </a:xfrm>
              <a:custGeom>
                <a:avLst/>
                <a:gdLst/>
                <a:ahLst/>
                <a:cxnLst/>
                <a:rect l="l" t="t" r="r" b="b"/>
                <a:pathLst>
                  <a:path w="26135" h="19431" extrusionOk="0">
                    <a:moveTo>
                      <a:pt x="0" y="17145"/>
                    </a:moveTo>
                    <a:lnTo>
                      <a:pt x="0" y="0"/>
                    </a:lnTo>
                    <a:lnTo>
                      <a:pt x="26135" y="2762"/>
                    </a:lnTo>
                    <a:lnTo>
                      <a:pt x="17677" y="19431"/>
                    </a:lnTo>
                    <a:lnTo>
                      <a:pt x="0" y="17145"/>
                    </a:lnTo>
                    <a:close/>
                  </a:path>
                </a:pathLst>
              </a:custGeom>
              <a:solidFill>
                <a:srgbClr val="CC8B09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503" name="Google Shape;1503;p27"/>
              <p:cNvSpPr/>
              <p:nvPr/>
            </p:nvSpPr>
            <p:spPr>
              <a:xfrm>
                <a:off x="4304536" y="5303900"/>
                <a:ext cx="29461" cy="30099"/>
              </a:xfrm>
              <a:custGeom>
                <a:avLst/>
                <a:gdLst/>
                <a:ahLst/>
                <a:cxnLst/>
                <a:rect l="l" t="t" r="r" b="b"/>
                <a:pathLst>
                  <a:path w="29461" h="30099" extrusionOk="0">
                    <a:moveTo>
                      <a:pt x="0" y="17907"/>
                    </a:moveTo>
                    <a:lnTo>
                      <a:pt x="0" y="0"/>
                    </a:lnTo>
                    <a:lnTo>
                      <a:pt x="29462" y="0"/>
                    </a:lnTo>
                    <a:lnTo>
                      <a:pt x="22144" y="16002"/>
                    </a:lnTo>
                    <a:lnTo>
                      <a:pt x="9504" y="30099"/>
                    </a:lnTo>
                    <a:close/>
                  </a:path>
                </a:pathLst>
              </a:custGeom>
              <a:solidFill>
                <a:srgbClr val="CC8B09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504" name="Google Shape;1504;p27"/>
              <p:cNvSpPr/>
              <p:nvPr/>
            </p:nvSpPr>
            <p:spPr>
              <a:xfrm>
                <a:off x="4303110" y="5229225"/>
                <a:ext cx="294907" cy="185356"/>
              </a:xfrm>
              <a:custGeom>
                <a:avLst/>
                <a:gdLst/>
                <a:ahLst/>
                <a:cxnLst/>
                <a:rect l="l" t="t" r="r" b="b"/>
                <a:pathLst>
                  <a:path w="294907" h="185356" extrusionOk="0">
                    <a:moveTo>
                      <a:pt x="149495" y="29528"/>
                    </a:moveTo>
                    <a:cubicBezTo>
                      <a:pt x="145610" y="29518"/>
                      <a:pt x="141732" y="29842"/>
                      <a:pt x="137900" y="30480"/>
                    </a:cubicBezTo>
                    <a:cubicBezTo>
                      <a:pt x="132768" y="31242"/>
                      <a:pt x="126876" y="32290"/>
                      <a:pt x="120413" y="33623"/>
                    </a:cubicBezTo>
                    <a:cubicBezTo>
                      <a:pt x="113950" y="34957"/>
                      <a:pt x="107298" y="36671"/>
                      <a:pt x="100360" y="38767"/>
                    </a:cubicBezTo>
                    <a:cubicBezTo>
                      <a:pt x="93563" y="40815"/>
                      <a:pt x="86924" y="43367"/>
                      <a:pt x="80497" y="46387"/>
                    </a:cubicBezTo>
                    <a:lnTo>
                      <a:pt x="131342" y="76200"/>
                    </a:lnTo>
                    <a:lnTo>
                      <a:pt x="140846" y="73057"/>
                    </a:lnTo>
                    <a:cubicBezTo>
                      <a:pt x="153771" y="68675"/>
                      <a:pt x="165936" y="65056"/>
                      <a:pt x="177341" y="62008"/>
                    </a:cubicBezTo>
                    <a:cubicBezTo>
                      <a:pt x="188108" y="59169"/>
                      <a:pt x="199118" y="57350"/>
                      <a:pt x="210224" y="56579"/>
                    </a:cubicBezTo>
                    <a:cubicBezTo>
                      <a:pt x="220378" y="55969"/>
                      <a:pt x="230568" y="56674"/>
                      <a:pt x="240541" y="58674"/>
                    </a:cubicBezTo>
                    <a:cubicBezTo>
                      <a:pt x="250578" y="60884"/>
                      <a:pt x="260200" y="64684"/>
                      <a:pt x="269052" y="69913"/>
                    </a:cubicBezTo>
                    <a:cubicBezTo>
                      <a:pt x="277850" y="74314"/>
                      <a:pt x="285401" y="80867"/>
                      <a:pt x="291006" y="88963"/>
                    </a:cubicBezTo>
                    <a:cubicBezTo>
                      <a:pt x="294700" y="94898"/>
                      <a:pt x="295831" y="102080"/>
                      <a:pt x="294142" y="108871"/>
                    </a:cubicBezTo>
                    <a:cubicBezTo>
                      <a:pt x="291984" y="116348"/>
                      <a:pt x="287884" y="123120"/>
                      <a:pt x="282263" y="128492"/>
                    </a:cubicBezTo>
                    <a:cubicBezTo>
                      <a:pt x="275312" y="135522"/>
                      <a:pt x="267523" y="141665"/>
                      <a:pt x="259073" y="146780"/>
                    </a:cubicBezTo>
                    <a:lnTo>
                      <a:pt x="291386" y="165830"/>
                    </a:lnTo>
                    <a:lnTo>
                      <a:pt x="273804" y="176022"/>
                    </a:lnTo>
                    <a:lnTo>
                      <a:pt x="241206" y="156972"/>
                    </a:lnTo>
                    <a:cubicBezTo>
                      <a:pt x="225671" y="164611"/>
                      <a:pt x="209441" y="170736"/>
                      <a:pt x="192737" y="175260"/>
                    </a:cubicBezTo>
                    <a:cubicBezTo>
                      <a:pt x="175227" y="180175"/>
                      <a:pt x="157324" y="183556"/>
                      <a:pt x="139230" y="185356"/>
                    </a:cubicBezTo>
                    <a:lnTo>
                      <a:pt x="122219" y="154781"/>
                    </a:lnTo>
                    <a:cubicBezTo>
                      <a:pt x="126988" y="154657"/>
                      <a:pt x="131746" y="154276"/>
                      <a:pt x="136474" y="153638"/>
                    </a:cubicBezTo>
                    <a:cubicBezTo>
                      <a:pt x="142842" y="152876"/>
                      <a:pt x="149875" y="151733"/>
                      <a:pt x="157763" y="150019"/>
                    </a:cubicBezTo>
                    <a:cubicBezTo>
                      <a:pt x="165651" y="148304"/>
                      <a:pt x="173824" y="146113"/>
                      <a:pt x="182568" y="143637"/>
                    </a:cubicBezTo>
                    <a:cubicBezTo>
                      <a:pt x="191076" y="141122"/>
                      <a:pt x="199369" y="137941"/>
                      <a:pt x="207373" y="134112"/>
                    </a:cubicBezTo>
                    <a:lnTo>
                      <a:pt x="156908" y="104775"/>
                    </a:lnTo>
                    <a:lnTo>
                      <a:pt x="150255" y="107061"/>
                    </a:lnTo>
                    <a:lnTo>
                      <a:pt x="143317" y="109156"/>
                    </a:lnTo>
                    <a:cubicBezTo>
                      <a:pt x="130677" y="113347"/>
                      <a:pt x="118987" y="116586"/>
                      <a:pt x="108438" y="118681"/>
                    </a:cubicBezTo>
                    <a:cubicBezTo>
                      <a:pt x="98639" y="120958"/>
                      <a:pt x="88648" y="122291"/>
                      <a:pt x="78596" y="122682"/>
                    </a:cubicBezTo>
                    <a:cubicBezTo>
                      <a:pt x="69756" y="123025"/>
                      <a:pt x="60908" y="122225"/>
                      <a:pt x="52271" y="120301"/>
                    </a:cubicBezTo>
                    <a:cubicBezTo>
                      <a:pt x="43746" y="118310"/>
                      <a:pt x="35552" y="115110"/>
                      <a:pt x="27941" y="110776"/>
                    </a:cubicBezTo>
                    <a:cubicBezTo>
                      <a:pt x="19598" y="106394"/>
                      <a:pt x="12352" y="100174"/>
                      <a:pt x="6748" y="92583"/>
                    </a:cubicBezTo>
                    <a:cubicBezTo>
                      <a:pt x="2686" y="86878"/>
                      <a:pt x="675" y="79962"/>
                      <a:pt x="1045" y="72962"/>
                    </a:cubicBezTo>
                    <a:cubicBezTo>
                      <a:pt x="1811" y="65675"/>
                      <a:pt x="4722" y="58779"/>
                      <a:pt x="9409" y="53149"/>
                    </a:cubicBezTo>
                    <a:cubicBezTo>
                      <a:pt x="15242" y="45787"/>
                      <a:pt x="22166" y="39367"/>
                      <a:pt x="29937" y="34099"/>
                    </a:cubicBezTo>
                    <a:lnTo>
                      <a:pt x="0" y="16764"/>
                    </a:lnTo>
                    <a:lnTo>
                      <a:pt x="17677" y="6572"/>
                    </a:lnTo>
                    <a:lnTo>
                      <a:pt x="47329" y="23717"/>
                    </a:lnTo>
                    <a:cubicBezTo>
                      <a:pt x="61238" y="16764"/>
                      <a:pt x="75867" y="11373"/>
                      <a:pt x="90951" y="7620"/>
                    </a:cubicBezTo>
                    <a:cubicBezTo>
                      <a:pt x="105280" y="4134"/>
                      <a:pt x="119820" y="1591"/>
                      <a:pt x="134479" y="0"/>
                    </a:cubicBezTo>
                    <a:close/>
                    <a:moveTo>
                      <a:pt x="63200" y="82868"/>
                    </a:moveTo>
                    <a:cubicBezTo>
                      <a:pt x="69863" y="86744"/>
                      <a:pt x="77582" y="88420"/>
                      <a:pt x="85249" y="87630"/>
                    </a:cubicBezTo>
                    <a:cubicBezTo>
                      <a:pt x="95532" y="86449"/>
                      <a:pt x="105662" y="84182"/>
                      <a:pt x="115471" y="80867"/>
                    </a:cubicBezTo>
                    <a:lnTo>
                      <a:pt x="67952" y="53340"/>
                    </a:lnTo>
                    <a:cubicBezTo>
                      <a:pt x="50465" y="64770"/>
                      <a:pt x="48945" y="74676"/>
                      <a:pt x="63200" y="82868"/>
                    </a:cubicBezTo>
                    <a:close/>
                    <a:moveTo>
                      <a:pt x="229992" y="96869"/>
                    </a:moveTo>
                    <a:cubicBezTo>
                      <a:pt x="222761" y="92850"/>
                      <a:pt x="214407" y="91345"/>
                      <a:pt x="206232" y="92583"/>
                    </a:cubicBezTo>
                    <a:cubicBezTo>
                      <a:pt x="194982" y="94040"/>
                      <a:pt x="183883" y="96498"/>
                      <a:pt x="173064" y="99917"/>
                    </a:cubicBezTo>
                    <a:lnTo>
                      <a:pt x="220583" y="127254"/>
                    </a:lnTo>
                    <a:cubicBezTo>
                      <a:pt x="240541" y="114871"/>
                      <a:pt x="243677" y="104747"/>
                      <a:pt x="229992" y="96869"/>
                    </a:cubicBezTo>
                    <a:close/>
                  </a:path>
                </a:pathLst>
              </a:custGeom>
              <a:solidFill>
                <a:srgbClr val="F9CA06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1505" name="Google Shape;1505;p27"/>
            <p:cNvGrpSpPr/>
            <p:nvPr/>
          </p:nvGrpSpPr>
          <p:grpSpPr>
            <a:xfrm>
              <a:off x="5533746" y="4396707"/>
              <a:ext cx="883852" cy="621030"/>
              <a:chOff x="7343371" y="5138832"/>
              <a:chExt cx="883852" cy="621030"/>
            </a:xfrm>
          </p:grpSpPr>
          <p:sp>
            <p:nvSpPr>
              <p:cNvPr id="1506" name="Google Shape;1506;p27"/>
              <p:cNvSpPr/>
              <p:nvPr/>
            </p:nvSpPr>
            <p:spPr>
              <a:xfrm>
                <a:off x="7343371" y="5248370"/>
                <a:ext cx="883852" cy="511492"/>
              </a:xfrm>
              <a:custGeom>
                <a:avLst/>
                <a:gdLst/>
                <a:ahLst/>
                <a:cxnLst/>
                <a:rect l="l" t="t" r="r" b="b"/>
                <a:pathLst>
                  <a:path w="883852" h="511492" extrusionOk="0">
                    <a:moveTo>
                      <a:pt x="883852" y="255746"/>
                    </a:moveTo>
                    <a:cubicBezTo>
                      <a:pt x="883852" y="396991"/>
                      <a:pt x="685995" y="511492"/>
                      <a:pt x="441926" y="511492"/>
                    </a:cubicBezTo>
                    <a:cubicBezTo>
                      <a:pt x="197857" y="511492"/>
                      <a:pt x="0" y="396991"/>
                      <a:pt x="0" y="255746"/>
                    </a:cubicBezTo>
                    <a:cubicBezTo>
                      <a:pt x="0" y="114501"/>
                      <a:pt x="197857" y="0"/>
                      <a:pt x="441926" y="0"/>
                    </a:cubicBezTo>
                    <a:cubicBezTo>
                      <a:pt x="685995" y="0"/>
                      <a:pt x="883852" y="114501"/>
                      <a:pt x="883852" y="255746"/>
                    </a:cubicBezTo>
                    <a:close/>
                  </a:path>
                </a:pathLst>
              </a:custGeom>
              <a:solidFill>
                <a:srgbClr val="DD990E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507" name="Google Shape;1507;p27"/>
              <p:cNvSpPr/>
              <p:nvPr/>
            </p:nvSpPr>
            <p:spPr>
              <a:xfrm>
                <a:off x="7343561" y="5391531"/>
                <a:ext cx="87339" cy="116490"/>
              </a:xfrm>
              <a:custGeom>
                <a:avLst/>
                <a:gdLst/>
                <a:ahLst/>
                <a:cxnLst/>
                <a:rect l="l" t="t" r="r" b="b"/>
                <a:pathLst>
                  <a:path w="87339" h="116490" extrusionOk="0">
                    <a:moveTo>
                      <a:pt x="0" y="116491"/>
                    </a:moveTo>
                    <a:lnTo>
                      <a:pt x="0" y="0"/>
                    </a:lnTo>
                    <a:lnTo>
                      <a:pt x="87340" y="77914"/>
                    </a:lnTo>
                    <a:lnTo>
                      <a:pt x="0" y="116491"/>
                    </a:lnTo>
                    <a:close/>
                  </a:path>
                </a:pathLst>
              </a:custGeom>
              <a:solidFill>
                <a:srgbClr val="DD990E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508" name="Google Shape;1508;p27"/>
              <p:cNvSpPr/>
              <p:nvPr/>
            </p:nvSpPr>
            <p:spPr>
              <a:xfrm>
                <a:off x="8160792" y="5394578"/>
                <a:ext cx="66431" cy="157067"/>
              </a:xfrm>
              <a:custGeom>
                <a:avLst/>
                <a:gdLst/>
                <a:ahLst/>
                <a:cxnLst/>
                <a:rect l="l" t="t" r="r" b="b"/>
                <a:pathLst>
                  <a:path w="66431" h="157067" extrusionOk="0">
                    <a:moveTo>
                      <a:pt x="66431" y="0"/>
                    </a:moveTo>
                    <a:lnTo>
                      <a:pt x="66431" y="109538"/>
                    </a:lnTo>
                    <a:lnTo>
                      <a:pt x="21859" y="157067"/>
                    </a:lnTo>
                    <a:lnTo>
                      <a:pt x="0" y="31623"/>
                    </a:lnTo>
                    <a:lnTo>
                      <a:pt x="66431" y="0"/>
                    </a:lnTo>
                    <a:close/>
                  </a:path>
                </a:pathLst>
              </a:custGeom>
              <a:solidFill>
                <a:srgbClr val="DD990E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509" name="Google Shape;1509;p27"/>
              <p:cNvSpPr/>
              <p:nvPr/>
            </p:nvSpPr>
            <p:spPr>
              <a:xfrm>
                <a:off x="7343371" y="5138832"/>
                <a:ext cx="883852" cy="511492"/>
              </a:xfrm>
              <a:custGeom>
                <a:avLst/>
                <a:gdLst/>
                <a:ahLst/>
                <a:cxnLst/>
                <a:rect l="l" t="t" r="r" b="b"/>
                <a:pathLst>
                  <a:path w="883852" h="511492" extrusionOk="0">
                    <a:moveTo>
                      <a:pt x="883852" y="255746"/>
                    </a:moveTo>
                    <a:cubicBezTo>
                      <a:pt x="883852" y="396991"/>
                      <a:pt x="685995" y="511492"/>
                      <a:pt x="441926" y="511492"/>
                    </a:cubicBezTo>
                    <a:cubicBezTo>
                      <a:pt x="197857" y="511492"/>
                      <a:pt x="0" y="396991"/>
                      <a:pt x="0" y="255746"/>
                    </a:cubicBezTo>
                    <a:cubicBezTo>
                      <a:pt x="0" y="114501"/>
                      <a:pt x="197857" y="0"/>
                      <a:pt x="441926" y="0"/>
                    </a:cubicBezTo>
                    <a:cubicBezTo>
                      <a:pt x="685995" y="0"/>
                      <a:pt x="883852" y="114501"/>
                      <a:pt x="883852" y="255746"/>
                    </a:cubicBezTo>
                    <a:close/>
                  </a:path>
                </a:pathLst>
              </a:custGeom>
              <a:solidFill>
                <a:srgbClr val="F9CB07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510" name="Google Shape;1510;p27"/>
              <p:cNvSpPr/>
              <p:nvPr/>
            </p:nvSpPr>
            <p:spPr>
              <a:xfrm>
                <a:off x="7469087" y="5208436"/>
                <a:ext cx="632615" cy="366117"/>
              </a:xfrm>
              <a:custGeom>
                <a:avLst/>
                <a:gdLst/>
                <a:ahLst/>
                <a:cxnLst/>
                <a:rect l="l" t="t" r="r" b="b"/>
                <a:pathLst>
                  <a:path w="632615" h="366117" extrusionOk="0">
                    <a:moveTo>
                      <a:pt x="632116" y="194048"/>
                    </a:moveTo>
                    <a:cubicBezTo>
                      <a:pt x="627555" y="237101"/>
                      <a:pt x="596952" y="279773"/>
                      <a:pt x="540025" y="312539"/>
                    </a:cubicBezTo>
                    <a:cubicBezTo>
                      <a:pt x="416475" y="383977"/>
                      <a:pt x="216136" y="383977"/>
                      <a:pt x="92586" y="312539"/>
                    </a:cubicBezTo>
                    <a:cubicBezTo>
                      <a:pt x="35564" y="279487"/>
                      <a:pt x="4961" y="237101"/>
                      <a:pt x="590" y="194048"/>
                    </a:cubicBezTo>
                    <a:cubicBezTo>
                      <a:pt x="-4732" y="143661"/>
                      <a:pt x="25965" y="92130"/>
                      <a:pt x="92586" y="53650"/>
                    </a:cubicBezTo>
                    <a:cubicBezTo>
                      <a:pt x="216136" y="-17883"/>
                      <a:pt x="416475" y="-17883"/>
                      <a:pt x="540025" y="53650"/>
                    </a:cubicBezTo>
                    <a:cubicBezTo>
                      <a:pt x="606551" y="92130"/>
                      <a:pt x="636963" y="143661"/>
                      <a:pt x="632116" y="194048"/>
                    </a:cubicBezTo>
                    <a:close/>
                  </a:path>
                </a:pathLst>
              </a:custGeom>
              <a:solidFill>
                <a:srgbClr val="CC8B09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511" name="Google Shape;1511;p27"/>
              <p:cNvSpPr/>
              <p:nvPr/>
            </p:nvSpPr>
            <p:spPr>
              <a:xfrm>
                <a:off x="7469677" y="5230344"/>
                <a:ext cx="631526" cy="344209"/>
              </a:xfrm>
              <a:custGeom>
                <a:avLst/>
                <a:gdLst/>
                <a:ahLst/>
                <a:cxnLst/>
                <a:rect l="l" t="t" r="r" b="b"/>
                <a:pathLst>
                  <a:path w="631526" h="344209" extrusionOk="0">
                    <a:moveTo>
                      <a:pt x="631526" y="172141"/>
                    </a:moveTo>
                    <a:cubicBezTo>
                      <a:pt x="626965" y="215194"/>
                      <a:pt x="596363" y="257866"/>
                      <a:pt x="539435" y="290632"/>
                    </a:cubicBezTo>
                    <a:cubicBezTo>
                      <a:pt x="415886" y="362069"/>
                      <a:pt x="215546" y="362069"/>
                      <a:pt x="91997" y="290632"/>
                    </a:cubicBezTo>
                    <a:cubicBezTo>
                      <a:pt x="34974" y="257580"/>
                      <a:pt x="4372" y="215194"/>
                      <a:pt x="0" y="172141"/>
                    </a:cubicBezTo>
                    <a:cubicBezTo>
                      <a:pt x="4372" y="129088"/>
                      <a:pt x="35069" y="86416"/>
                      <a:pt x="91997" y="53650"/>
                    </a:cubicBezTo>
                    <a:cubicBezTo>
                      <a:pt x="215546" y="-17883"/>
                      <a:pt x="415886" y="-17883"/>
                      <a:pt x="539435" y="53650"/>
                    </a:cubicBezTo>
                    <a:cubicBezTo>
                      <a:pt x="596363" y="86701"/>
                      <a:pt x="626870" y="129088"/>
                      <a:pt x="631526" y="172141"/>
                    </a:cubicBezTo>
                    <a:close/>
                  </a:path>
                </a:pathLst>
              </a:custGeom>
              <a:solidFill>
                <a:srgbClr val="E8A30A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512" name="Google Shape;1512;p27"/>
              <p:cNvSpPr/>
              <p:nvPr/>
            </p:nvSpPr>
            <p:spPr>
              <a:xfrm>
                <a:off x="7630861" y="5313140"/>
                <a:ext cx="295642" cy="184784"/>
              </a:xfrm>
              <a:custGeom>
                <a:avLst/>
                <a:gdLst/>
                <a:ahLst/>
                <a:cxnLst/>
                <a:rect l="l" t="t" r="r" b="b"/>
                <a:pathLst>
                  <a:path w="295642" h="184784" extrusionOk="0">
                    <a:moveTo>
                      <a:pt x="149875" y="29432"/>
                    </a:moveTo>
                    <a:cubicBezTo>
                      <a:pt x="145988" y="29423"/>
                      <a:pt x="142110" y="29737"/>
                      <a:pt x="138280" y="30385"/>
                    </a:cubicBezTo>
                    <a:cubicBezTo>
                      <a:pt x="133053" y="31147"/>
                      <a:pt x="127256" y="32195"/>
                      <a:pt x="120793" y="33528"/>
                    </a:cubicBezTo>
                    <a:cubicBezTo>
                      <a:pt x="114331" y="34862"/>
                      <a:pt x="107583" y="36576"/>
                      <a:pt x="100645" y="38671"/>
                    </a:cubicBezTo>
                    <a:cubicBezTo>
                      <a:pt x="93878" y="40719"/>
                      <a:pt x="87273" y="43272"/>
                      <a:pt x="80877" y="46292"/>
                    </a:cubicBezTo>
                    <a:lnTo>
                      <a:pt x="131628" y="75629"/>
                    </a:lnTo>
                    <a:lnTo>
                      <a:pt x="141131" y="72485"/>
                    </a:lnTo>
                    <a:cubicBezTo>
                      <a:pt x="154056" y="68104"/>
                      <a:pt x="166221" y="64484"/>
                      <a:pt x="177721" y="61436"/>
                    </a:cubicBezTo>
                    <a:cubicBezTo>
                      <a:pt x="188489" y="58598"/>
                      <a:pt x="199494" y="56779"/>
                      <a:pt x="210604" y="56007"/>
                    </a:cubicBezTo>
                    <a:cubicBezTo>
                      <a:pt x="220726" y="55397"/>
                      <a:pt x="230885" y="56102"/>
                      <a:pt x="240826" y="58103"/>
                    </a:cubicBezTo>
                    <a:cubicBezTo>
                      <a:pt x="251023" y="60274"/>
                      <a:pt x="260812" y="64065"/>
                      <a:pt x="269813" y="69342"/>
                    </a:cubicBezTo>
                    <a:cubicBezTo>
                      <a:pt x="278584" y="73743"/>
                      <a:pt x="286112" y="80296"/>
                      <a:pt x="291671" y="88392"/>
                    </a:cubicBezTo>
                    <a:cubicBezTo>
                      <a:pt x="295397" y="94317"/>
                      <a:pt x="296566" y="101498"/>
                      <a:pt x="294902" y="108299"/>
                    </a:cubicBezTo>
                    <a:cubicBezTo>
                      <a:pt x="292745" y="115776"/>
                      <a:pt x="288649" y="122549"/>
                      <a:pt x="283023" y="127921"/>
                    </a:cubicBezTo>
                    <a:cubicBezTo>
                      <a:pt x="276076" y="134950"/>
                      <a:pt x="268282" y="141094"/>
                      <a:pt x="259833" y="146209"/>
                    </a:cubicBezTo>
                    <a:lnTo>
                      <a:pt x="292146" y="165259"/>
                    </a:lnTo>
                    <a:lnTo>
                      <a:pt x="274469" y="175451"/>
                    </a:lnTo>
                    <a:lnTo>
                      <a:pt x="241871" y="156401"/>
                    </a:lnTo>
                    <a:cubicBezTo>
                      <a:pt x="226352" y="164068"/>
                      <a:pt x="210119" y="170193"/>
                      <a:pt x="193402" y="174688"/>
                    </a:cubicBezTo>
                    <a:cubicBezTo>
                      <a:pt x="175924" y="179603"/>
                      <a:pt x="158058" y="182975"/>
                      <a:pt x="139991" y="184785"/>
                    </a:cubicBezTo>
                    <a:lnTo>
                      <a:pt x="122599" y="154210"/>
                    </a:lnTo>
                    <a:cubicBezTo>
                      <a:pt x="127332" y="154086"/>
                      <a:pt x="132065" y="153705"/>
                      <a:pt x="136760" y="153067"/>
                    </a:cubicBezTo>
                    <a:cubicBezTo>
                      <a:pt x="143127" y="152305"/>
                      <a:pt x="150255" y="151162"/>
                      <a:pt x="158048" y="149447"/>
                    </a:cubicBezTo>
                    <a:cubicBezTo>
                      <a:pt x="165841" y="147733"/>
                      <a:pt x="174204" y="145542"/>
                      <a:pt x="182948" y="143065"/>
                    </a:cubicBezTo>
                    <a:cubicBezTo>
                      <a:pt x="191444" y="140522"/>
                      <a:pt x="199741" y="137341"/>
                      <a:pt x="207753" y="133540"/>
                    </a:cubicBezTo>
                    <a:lnTo>
                      <a:pt x="157193" y="104394"/>
                    </a:lnTo>
                    <a:lnTo>
                      <a:pt x="150635" y="106680"/>
                    </a:lnTo>
                    <a:lnTo>
                      <a:pt x="143697" y="108776"/>
                    </a:lnTo>
                    <a:cubicBezTo>
                      <a:pt x="130962" y="112967"/>
                      <a:pt x="119368" y="116205"/>
                      <a:pt x="108723" y="118301"/>
                    </a:cubicBezTo>
                    <a:cubicBezTo>
                      <a:pt x="98953" y="120577"/>
                      <a:pt x="88994" y="121911"/>
                      <a:pt x="78976" y="122301"/>
                    </a:cubicBezTo>
                    <a:cubicBezTo>
                      <a:pt x="70128" y="122663"/>
                      <a:pt x="61280" y="121825"/>
                      <a:pt x="52651" y="119825"/>
                    </a:cubicBezTo>
                    <a:cubicBezTo>
                      <a:pt x="44079" y="117891"/>
                      <a:pt x="35848" y="114671"/>
                      <a:pt x="28226" y="110300"/>
                    </a:cubicBezTo>
                    <a:cubicBezTo>
                      <a:pt x="19891" y="105947"/>
                      <a:pt x="12669" y="99717"/>
                      <a:pt x="7128" y="92107"/>
                    </a:cubicBezTo>
                    <a:cubicBezTo>
                      <a:pt x="3022" y="86420"/>
                      <a:pt x="1007" y="79486"/>
                      <a:pt x="1426" y="72485"/>
                    </a:cubicBezTo>
                    <a:cubicBezTo>
                      <a:pt x="2148" y="65189"/>
                      <a:pt x="5065" y="58274"/>
                      <a:pt x="9789" y="52673"/>
                    </a:cubicBezTo>
                    <a:cubicBezTo>
                      <a:pt x="15596" y="45291"/>
                      <a:pt x="22524" y="38862"/>
                      <a:pt x="30317" y="33623"/>
                    </a:cubicBezTo>
                    <a:lnTo>
                      <a:pt x="0" y="17050"/>
                    </a:lnTo>
                    <a:lnTo>
                      <a:pt x="17582" y="6858"/>
                    </a:lnTo>
                    <a:lnTo>
                      <a:pt x="47234" y="24003"/>
                    </a:lnTo>
                    <a:cubicBezTo>
                      <a:pt x="61157" y="17088"/>
                      <a:pt x="75783" y="11687"/>
                      <a:pt x="90856" y="7906"/>
                    </a:cubicBezTo>
                    <a:cubicBezTo>
                      <a:pt x="105207" y="4324"/>
                      <a:pt x="119786" y="1686"/>
                      <a:pt x="134479" y="0"/>
                    </a:cubicBezTo>
                    <a:close/>
                    <a:moveTo>
                      <a:pt x="63485" y="82772"/>
                    </a:moveTo>
                    <a:cubicBezTo>
                      <a:pt x="70157" y="86639"/>
                      <a:pt x="77864" y="88306"/>
                      <a:pt x="85534" y="87535"/>
                    </a:cubicBezTo>
                    <a:cubicBezTo>
                      <a:pt x="95817" y="86373"/>
                      <a:pt x="105948" y="84106"/>
                      <a:pt x="115756" y="80772"/>
                    </a:cubicBezTo>
                    <a:lnTo>
                      <a:pt x="68237" y="53245"/>
                    </a:lnTo>
                    <a:cubicBezTo>
                      <a:pt x="50750" y="64675"/>
                      <a:pt x="49230" y="74581"/>
                      <a:pt x="63485" y="82772"/>
                    </a:cubicBezTo>
                    <a:close/>
                    <a:moveTo>
                      <a:pt x="230372" y="97060"/>
                    </a:moveTo>
                    <a:cubicBezTo>
                      <a:pt x="223101" y="93059"/>
                      <a:pt x="214719" y="91554"/>
                      <a:pt x="206517" y="92773"/>
                    </a:cubicBezTo>
                    <a:cubicBezTo>
                      <a:pt x="195265" y="94240"/>
                      <a:pt x="184174" y="96698"/>
                      <a:pt x="173349" y="100108"/>
                    </a:cubicBezTo>
                    <a:lnTo>
                      <a:pt x="220868" y="127445"/>
                    </a:lnTo>
                    <a:cubicBezTo>
                      <a:pt x="240892" y="114871"/>
                      <a:pt x="244057" y="104747"/>
                      <a:pt x="230372" y="97060"/>
                    </a:cubicBezTo>
                    <a:close/>
                  </a:path>
                </a:pathLst>
              </a:custGeom>
              <a:solidFill>
                <a:srgbClr val="CC8B09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513" name="Google Shape;1513;p27"/>
              <p:cNvSpPr/>
              <p:nvPr/>
            </p:nvSpPr>
            <p:spPr>
              <a:xfrm>
                <a:off x="7753460" y="5450109"/>
                <a:ext cx="19007" cy="25526"/>
              </a:xfrm>
              <a:custGeom>
                <a:avLst/>
                <a:gdLst/>
                <a:ahLst/>
                <a:cxnLst/>
                <a:rect l="l" t="t" r="r" b="b"/>
                <a:pathLst>
                  <a:path w="19007" h="25526" extrusionOk="0">
                    <a:moveTo>
                      <a:pt x="0" y="17240"/>
                    </a:moveTo>
                    <a:cubicBezTo>
                      <a:pt x="475" y="15907"/>
                      <a:pt x="0" y="0"/>
                      <a:pt x="0" y="0"/>
                    </a:cubicBezTo>
                    <a:lnTo>
                      <a:pt x="19008" y="12478"/>
                    </a:lnTo>
                    <a:lnTo>
                      <a:pt x="10549" y="25527"/>
                    </a:lnTo>
                    <a:close/>
                  </a:path>
                </a:pathLst>
              </a:custGeom>
              <a:solidFill>
                <a:srgbClr val="CC8B09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514" name="Google Shape;1514;p27"/>
              <p:cNvSpPr/>
              <p:nvPr/>
            </p:nvSpPr>
            <p:spPr>
              <a:xfrm>
                <a:off x="7880525" y="5461158"/>
                <a:ext cx="42101" cy="19811"/>
              </a:xfrm>
              <a:custGeom>
                <a:avLst/>
                <a:gdLst/>
                <a:ahLst/>
                <a:cxnLst/>
                <a:rect l="l" t="t" r="r" b="b"/>
                <a:pathLst>
                  <a:path w="42101" h="19811" extrusionOk="0">
                    <a:moveTo>
                      <a:pt x="42102" y="17240"/>
                    </a:moveTo>
                    <a:lnTo>
                      <a:pt x="42102" y="0"/>
                    </a:lnTo>
                    <a:lnTo>
                      <a:pt x="0" y="3238"/>
                    </a:lnTo>
                    <a:lnTo>
                      <a:pt x="24140" y="19812"/>
                    </a:lnTo>
                    <a:lnTo>
                      <a:pt x="42102" y="17240"/>
                    </a:lnTo>
                    <a:close/>
                  </a:path>
                </a:pathLst>
              </a:custGeom>
              <a:solidFill>
                <a:srgbClr val="CC8B09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515" name="Google Shape;1515;p27"/>
              <p:cNvSpPr/>
              <p:nvPr/>
            </p:nvSpPr>
            <p:spPr>
              <a:xfrm>
                <a:off x="7894686" y="5398008"/>
                <a:ext cx="31457" cy="17335"/>
              </a:xfrm>
              <a:custGeom>
                <a:avLst/>
                <a:gdLst/>
                <a:ahLst/>
                <a:cxnLst/>
                <a:rect l="l" t="t" r="r" b="b"/>
                <a:pathLst>
                  <a:path w="31457" h="17335" extrusionOk="0">
                    <a:moveTo>
                      <a:pt x="31458" y="17336"/>
                    </a:moveTo>
                    <a:lnTo>
                      <a:pt x="31458" y="0"/>
                    </a:lnTo>
                    <a:lnTo>
                      <a:pt x="0" y="11430"/>
                    </a:lnTo>
                    <a:lnTo>
                      <a:pt x="31458" y="17336"/>
                    </a:lnTo>
                    <a:close/>
                  </a:path>
                </a:pathLst>
              </a:custGeom>
              <a:solidFill>
                <a:srgbClr val="CC8B09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516" name="Google Shape;1516;p27"/>
              <p:cNvSpPr/>
              <p:nvPr/>
            </p:nvSpPr>
            <p:spPr>
              <a:xfrm>
                <a:off x="7795847" y="5404389"/>
                <a:ext cx="47328" cy="33051"/>
              </a:xfrm>
              <a:custGeom>
                <a:avLst/>
                <a:gdLst/>
                <a:ahLst/>
                <a:cxnLst/>
                <a:rect l="l" t="t" r="r" b="b"/>
                <a:pathLst>
                  <a:path w="47328" h="33051" extrusionOk="0">
                    <a:moveTo>
                      <a:pt x="0" y="10001"/>
                    </a:moveTo>
                    <a:lnTo>
                      <a:pt x="10454" y="0"/>
                    </a:lnTo>
                    <a:lnTo>
                      <a:pt x="47329" y="25527"/>
                    </a:lnTo>
                    <a:lnTo>
                      <a:pt x="45048" y="33051"/>
                    </a:lnTo>
                    <a:cubicBezTo>
                      <a:pt x="45048" y="33051"/>
                      <a:pt x="17487" y="21431"/>
                      <a:pt x="16537" y="20764"/>
                    </a:cubicBezTo>
                    <a:close/>
                  </a:path>
                </a:pathLst>
              </a:custGeom>
              <a:solidFill>
                <a:srgbClr val="CC8B09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517" name="Google Shape;1517;p27"/>
              <p:cNvSpPr/>
              <p:nvPr/>
            </p:nvSpPr>
            <p:spPr>
              <a:xfrm>
                <a:off x="7699193" y="5349240"/>
                <a:ext cx="58543" cy="38861"/>
              </a:xfrm>
              <a:custGeom>
                <a:avLst/>
                <a:gdLst/>
                <a:ahLst/>
                <a:cxnLst/>
                <a:rect l="l" t="t" r="r" b="b"/>
                <a:pathLst>
                  <a:path w="58543" h="38861" extrusionOk="0">
                    <a:moveTo>
                      <a:pt x="0" y="11049"/>
                    </a:moveTo>
                    <a:lnTo>
                      <a:pt x="49040" y="38862"/>
                    </a:lnTo>
                    <a:lnTo>
                      <a:pt x="58543" y="31623"/>
                    </a:lnTo>
                    <a:cubicBezTo>
                      <a:pt x="58543" y="31623"/>
                      <a:pt x="52461" y="24574"/>
                      <a:pt x="51986" y="23908"/>
                    </a:cubicBezTo>
                    <a:cubicBezTo>
                      <a:pt x="47614" y="18821"/>
                      <a:pt x="42444" y="14478"/>
                      <a:pt x="36684" y="11049"/>
                    </a:cubicBezTo>
                    <a:cubicBezTo>
                      <a:pt x="33073" y="10382"/>
                      <a:pt x="9789" y="0"/>
                      <a:pt x="9789" y="0"/>
                    </a:cubicBezTo>
                    <a:close/>
                  </a:path>
                </a:pathLst>
              </a:custGeom>
              <a:solidFill>
                <a:srgbClr val="CC8B09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518" name="Google Shape;1518;p27"/>
              <p:cNvSpPr/>
              <p:nvPr/>
            </p:nvSpPr>
            <p:spPr>
              <a:xfrm>
                <a:off x="7753460" y="5318093"/>
                <a:ext cx="27275" cy="24479"/>
              </a:xfrm>
              <a:custGeom>
                <a:avLst/>
                <a:gdLst/>
                <a:ahLst/>
                <a:cxnLst/>
                <a:rect l="l" t="t" r="r" b="b"/>
                <a:pathLst>
                  <a:path w="27275" h="24479" extrusionOk="0">
                    <a:moveTo>
                      <a:pt x="27276" y="24479"/>
                    </a:moveTo>
                    <a:lnTo>
                      <a:pt x="27276" y="7334"/>
                    </a:lnTo>
                    <a:lnTo>
                      <a:pt x="4752" y="0"/>
                    </a:lnTo>
                    <a:lnTo>
                      <a:pt x="0" y="13430"/>
                    </a:lnTo>
                    <a:lnTo>
                      <a:pt x="1140" y="19622"/>
                    </a:lnTo>
                    <a:lnTo>
                      <a:pt x="27276" y="24479"/>
                    </a:lnTo>
                    <a:close/>
                  </a:path>
                </a:pathLst>
              </a:custGeom>
              <a:solidFill>
                <a:srgbClr val="CC8B09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519" name="Google Shape;1519;p27"/>
              <p:cNvSpPr/>
              <p:nvPr/>
            </p:nvSpPr>
            <p:spPr>
              <a:xfrm>
                <a:off x="7631241" y="5313044"/>
                <a:ext cx="26040" cy="19431"/>
              </a:xfrm>
              <a:custGeom>
                <a:avLst/>
                <a:gdLst/>
                <a:ahLst/>
                <a:cxnLst/>
                <a:rect l="l" t="t" r="r" b="b"/>
                <a:pathLst>
                  <a:path w="26040" h="19431" extrusionOk="0">
                    <a:moveTo>
                      <a:pt x="0" y="17145"/>
                    </a:moveTo>
                    <a:lnTo>
                      <a:pt x="0" y="0"/>
                    </a:lnTo>
                    <a:lnTo>
                      <a:pt x="26040" y="2762"/>
                    </a:lnTo>
                    <a:lnTo>
                      <a:pt x="17677" y="19431"/>
                    </a:lnTo>
                    <a:lnTo>
                      <a:pt x="0" y="17145"/>
                    </a:lnTo>
                    <a:close/>
                  </a:path>
                </a:pathLst>
              </a:custGeom>
              <a:solidFill>
                <a:srgbClr val="CC8B09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520" name="Google Shape;1520;p27"/>
              <p:cNvSpPr/>
              <p:nvPr/>
            </p:nvSpPr>
            <p:spPr>
              <a:xfrm>
                <a:off x="7632192" y="5370575"/>
                <a:ext cx="29936" cy="30289"/>
              </a:xfrm>
              <a:custGeom>
                <a:avLst/>
                <a:gdLst/>
                <a:ahLst/>
                <a:cxnLst/>
                <a:rect l="l" t="t" r="r" b="b"/>
                <a:pathLst>
                  <a:path w="29936" h="30289" extrusionOk="0">
                    <a:moveTo>
                      <a:pt x="0" y="17907"/>
                    </a:moveTo>
                    <a:lnTo>
                      <a:pt x="0" y="0"/>
                    </a:lnTo>
                    <a:lnTo>
                      <a:pt x="29937" y="0"/>
                    </a:lnTo>
                    <a:lnTo>
                      <a:pt x="22619" y="16002"/>
                    </a:lnTo>
                    <a:lnTo>
                      <a:pt x="9599" y="30289"/>
                    </a:lnTo>
                    <a:close/>
                  </a:path>
                </a:pathLst>
              </a:custGeom>
              <a:solidFill>
                <a:srgbClr val="CC8B09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521" name="Google Shape;1521;p27"/>
              <p:cNvSpPr/>
              <p:nvPr/>
            </p:nvSpPr>
            <p:spPr>
              <a:xfrm>
                <a:off x="7630861" y="5295995"/>
                <a:ext cx="295637" cy="184880"/>
              </a:xfrm>
              <a:custGeom>
                <a:avLst/>
                <a:gdLst/>
                <a:ahLst/>
                <a:cxnLst/>
                <a:rect l="l" t="t" r="r" b="b"/>
                <a:pathLst>
                  <a:path w="295637" h="184880" extrusionOk="0">
                    <a:moveTo>
                      <a:pt x="149875" y="29432"/>
                    </a:moveTo>
                    <a:cubicBezTo>
                      <a:pt x="145988" y="29423"/>
                      <a:pt x="142110" y="29737"/>
                      <a:pt x="138280" y="30385"/>
                    </a:cubicBezTo>
                    <a:cubicBezTo>
                      <a:pt x="133053" y="31051"/>
                      <a:pt x="127256" y="32099"/>
                      <a:pt x="120793" y="33528"/>
                    </a:cubicBezTo>
                    <a:cubicBezTo>
                      <a:pt x="114331" y="34957"/>
                      <a:pt x="107583" y="36576"/>
                      <a:pt x="100645" y="38671"/>
                    </a:cubicBezTo>
                    <a:cubicBezTo>
                      <a:pt x="93897" y="40729"/>
                      <a:pt x="87292" y="43243"/>
                      <a:pt x="80877" y="46196"/>
                    </a:cubicBezTo>
                    <a:lnTo>
                      <a:pt x="131628" y="75629"/>
                    </a:lnTo>
                    <a:lnTo>
                      <a:pt x="141131" y="72390"/>
                    </a:lnTo>
                    <a:cubicBezTo>
                      <a:pt x="154056" y="68104"/>
                      <a:pt x="166221" y="64484"/>
                      <a:pt x="177721" y="61436"/>
                    </a:cubicBezTo>
                    <a:cubicBezTo>
                      <a:pt x="188489" y="58588"/>
                      <a:pt x="199494" y="56779"/>
                      <a:pt x="210604" y="56007"/>
                    </a:cubicBezTo>
                    <a:cubicBezTo>
                      <a:pt x="220726" y="55369"/>
                      <a:pt x="230875" y="56036"/>
                      <a:pt x="240826" y="58007"/>
                    </a:cubicBezTo>
                    <a:cubicBezTo>
                      <a:pt x="251033" y="60217"/>
                      <a:pt x="260812" y="64037"/>
                      <a:pt x="269813" y="69342"/>
                    </a:cubicBezTo>
                    <a:cubicBezTo>
                      <a:pt x="278584" y="73743"/>
                      <a:pt x="286112" y="80296"/>
                      <a:pt x="291671" y="88392"/>
                    </a:cubicBezTo>
                    <a:cubicBezTo>
                      <a:pt x="295397" y="94278"/>
                      <a:pt x="296556" y="101432"/>
                      <a:pt x="294902" y="108204"/>
                    </a:cubicBezTo>
                    <a:cubicBezTo>
                      <a:pt x="292793" y="115700"/>
                      <a:pt x="288687" y="122482"/>
                      <a:pt x="283023" y="127825"/>
                    </a:cubicBezTo>
                    <a:cubicBezTo>
                      <a:pt x="276076" y="134883"/>
                      <a:pt x="268282" y="141056"/>
                      <a:pt x="259833" y="146209"/>
                    </a:cubicBezTo>
                    <a:lnTo>
                      <a:pt x="292146" y="165259"/>
                    </a:lnTo>
                    <a:lnTo>
                      <a:pt x="274469" y="175546"/>
                    </a:lnTo>
                    <a:lnTo>
                      <a:pt x="241871" y="156496"/>
                    </a:lnTo>
                    <a:cubicBezTo>
                      <a:pt x="226371" y="164239"/>
                      <a:pt x="210138" y="170402"/>
                      <a:pt x="193402" y="174879"/>
                    </a:cubicBezTo>
                    <a:cubicBezTo>
                      <a:pt x="175915" y="179718"/>
                      <a:pt x="158048" y="183061"/>
                      <a:pt x="139991" y="184880"/>
                    </a:cubicBezTo>
                    <a:lnTo>
                      <a:pt x="122979" y="154305"/>
                    </a:lnTo>
                    <a:cubicBezTo>
                      <a:pt x="126115" y="154305"/>
                      <a:pt x="130772" y="154305"/>
                      <a:pt x="137140" y="153257"/>
                    </a:cubicBezTo>
                    <a:cubicBezTo>
                      <a:pt x="143507" y="152209"/>
                      <a:pt x="150635" y="151257"/>
                      <a:pt x="158428" y="149542"/>
                    </a:cubicBezTo>
                    <a:cubicBezTo>
                      <a:pt x="166221" y="147828"/>
                      <a:pt x="174585" y="145732"/>
                      <a:pt x="183328" y="143161"/>
                    </a:cubicBezTo>
                    <a:cubicBezTo>
                      <a:pt x="191824" y="140618"/>
                      <a:pt x="200121" y="137436"/>
                      <a:pt x="208133" y="133636"/>
                    </a:cubicBezTo>
                    <a:lnTo>
                      <a:pt x="157193" y="104680"/>
                    </a:lnTo>
                    <a:lnTo>
                      <a:pt x="150635" y="106966"/>
                    </a:lnTo>
                    <a:lnTo>
                      <a:pt x="143697" y="109156"/>
                    </a:lnTo>
                    <a:cubicBezTo>
                      <a:pt x="130962" y="113347"/>
                      <a:pt x="119368" y="116586"/>
                      <a:pt x="108723" y="118681"/>
                    </a:cubicBezTo>
                    <a:cubicBezTo>
                      <a:pt x="98953" y="120958"/>
                      <a:pt x="88994" y="122291"/>
                      <a:pt x="78976" y="122682"/>
                    </a:cubicBezTo>
                    <a:cubicBezTo>
                      <a:pt x="70128" y="122996"/>
                      <a:pt x="61280" y="122168"/>
                      <a:pt x="52651" y="120205"/>
                    </a:cubicBezTo>
                    <a:cubicBezTo>
                      <a:pt x="44098" y="118224"/>
                      <a:pt x="35867" y="115014"/>
                      <a:pt x="28226" y="110680"/>
                    </a:cubicBezTo>
                    <a:cubicBezTo>
                      <a:pt x="19910" y="106299"/>
                      <a:pt x="12697" y="100079"/>
                      <a:pt x="7128" y="92488"/>
                    </a:cubicBezTo>
                    <a:cubicBezTo>
                      <a:pt x="3032" y="86801"/>
                      <a:pt x="1017" y="79867"/>
                      <a:pt x="1426" y="72866"/>
                    </a:cubicBezTo>
                    <a:cubicBezTo>
                      <a:pt x="2148" y="65570"/>
                      <a:pt x="5065" y="58655"/>
                      <a:pt x="9789" y="53054"/>
                    </a:cubicBezTo>
                    <a:cubicBezTo>
                      <a:pt x="15567" y="45644"/>
                      <a:pt x="22505" y="39214"/>
                      <a:pt x="30317" y="34004"/>
                    </a:cubicBezTo>
                    <a:lnTo>
                      <a:pt x="0" y="17050"/>
                    </a:lnTo>
                    <a:lnTo>
                      <a:pt x="17582" y="6763"/>
                    </a:lnTo>
                    <a:lnTo>
                      <a:pt x="47234" y="24003"/>
                    </a:lnTo>
                    <a:cubicBezTo>
                      <a:pt x="61157" y="17088"/>
                      <a:pt x="75783" y="11687"/>
                      <a:pt x="90856" y="7906"/>
                    </a:cubicBezTo>
                    <a:cubicBezTo>
                      <a:pt x="105197" y="4286"/>
                      <a:pt x="119776" y="1638"/>
                      <a:pt x="134479" y="0"/>
                    </a:cubicBezTo>
                    <a:close/>
                    <a:moveTo>
                      <a:pt x="63485" y="82772"/>
                    </a:moveTo>
                    <a:cubicBezTo>
                      <a:pt x="70157" y="86639"/>
                      <a:pt x="77864" y="88306"/>
                      <a:pt x="85534" y="87535"/>
                    </a:cubicBezTo>
                    <a:cubicBezTo>
                      <a:pt x="95817" y="86373"/>
                      <a:pt x="105948" y="84106"/>
                      <a:pt x="115756" y="80772"/>
                    </a:cubicBezTo>
                    <a:lnTo>
                      <a:pt x="68237" y="53245"/>
                    </a:lnTo>
                    <a:cubicBezTo>
                      <a:pt x="50750" y="64675"/>
                      <a:pt x="49230" y="74485"/>
                      <a:pt x="63485" y="82772"/>
                    </a:cubicBezTo>
                    <a:close/>
                    <a:moveTo>
                      <a:pt x="230372" y="96679"/>
                    </a:moveTo>
                    <a:cubicBezTo>
                      <a:pt x="223092" y="92716"/>
                      <a:pt x="214710" y="91240"/>
                      <a:pt x="206517" y="92488"/>
                    </a:cubicBezTo>
                    <a:cubicBezTo>
                      <a:pt x="195265" y="93954"/>
                      <a:pt x="184174" y="96412"/>
                      <a:pt x="173349" y="99822"/>
                    </a:cubicBezTo>
                    <a:lnTo>
                      <a:pt x="220868" y="127159"/>
                    </a:lnTo>
                    <a:cubicBezTo>
                      <a:pt x="240826" y="114776"/>
                      <a:pt x="244057" y="104680"/>
                      <a:pt x="230372" y="96679"/>
                    </a:cubicBezTo>
                    <a:close/>
                  </a:path>
                </a:pathLst>
              </a:custGeom>
              <a:solidFill>
                <a:srgbClr val="F9CA06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1522" name="Google Shape;1522;p27"/>
            <p:cNvGrpSpPr/>
            <p:nvPr/>
          </p:nvGrpSpPr>
          <p:grpSpPr>
            <a:xfrm>
              <a:off x="5533746" y="4253261"/>
              <a:ext cx="883852" cy="621029"/>
              <a:chOff x="7343371" y="4995386"/>
              <a:chExt cx="883852" cy="621029"/>
            </a:xfrm>
          </p:grpSpPr>
          <p:sp>
            <p:nvSpPr>
              <p:cNvPr id="1523" name="Google Shape;1523;p27"/>
              <p:cNvSpPr/>
              <p:nvPr/>
            </p:nvSpPr>
            <p:spPr>
              <a:xfrm>
                <a:off x="7343371" y="5104923"/>
                <a:ext cx="883852" cy="511492"/>
              </a:xfrm>
              <a:custGeom>
                <a:avLst/>
                <a:gdLst/>
                <a:ahLst/>
                <a:cxnLst/>
                <a:rect l="l" t="t" r="r" b="b"/>
                <a:pathLst>
                  <a:path w="883852" h="511492" extrusionOk="0">
                    <a:moveTo>
                      <a:pt x="883852" y="255746"/>
                    </a:moveTo>
                    <a:cubicBezTo>
                      <a:pt x="883852" y="396991"/>
                      <a:pt x="685995" y="511492"/>
                      <a:pt x="441926" y="511492"/>
                    </a:cubicBezTo>
                    <a:cubicBezTo>
                      <a:pt x="197857" y="511492"/>
                      <a:pt x="0" y="396991"/>
                      <a:pt x="0" y="255746"/>
                    </a:cubicBezTo>
                    <a:cubicBezTo>
                      <a:pt x="0" y="114501"/>
                      <a:pt x="197857" y="0"/>
                      <a:pt x="441926" y="0"/>
                    </a:cubicBezTo>
                    <a:cubicBezTo>
                      <a:pt x="685995" y="0"/>
                      <a:pt x="883852" y="114501"/>
                      <a:pt x="883852" y="255746"/>
                    </a:cubicBezTo>
                    <a:close/>
                  </a:path>
                </a:pathLst>
              </a:custGeom>
              <a:solidFill>
                <a:srgbClr val="DD990E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524" name="Google Shape;1524;p27"/>
              <p:cNvSpPr/>
              <p:nvPr/>
            </p:nvSpPr>
            <p:spPr>
              <a:xfrm>
                <a:off x="7343561" y="5248084"/>
                <a:ext cx="87339" cy="116490"/>
              </a:xfrm>
              <a:custGeom>
                <a:avLst/>
                <a:gdLst/>
                <a:ahLst/>
                <a:cxnLst/>
                <a:rect l="l" t="t" r="r" b="b"/>
                <a:pathLst>
                  <a:path w="87339" h="116490" extrusionOk="0">
                    <a:moveTo>
                      <a:pt x="0" y="116491"/>
                    </a:moveTo>
                    <a:lnTo>
                      <a:pt x="0" y="0"/>
                    </a:lnTo>
                    <a:lnTo>
                      <a:pt x="87340" y="77914"/>
                    </a:lnTo>
                    <a:lnTo>
                      <a:pt x="0" y="116491"/>
                    </a:lnTo>
                    <a:close/>
                  </a:path>
                </a:pathLst>
              </a:custGeom>
              <a:solidFill>
                <a:srgbClr val="DD990E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525" name="Google Shape;1525;p27"/>
              <p:cNvSpPr/>
              <p:nvPr/>
            </p:nvSpPr>
            <p:spPr>
              <a:xfrm>
                <a:off x="8160792" y="5251132"/>
                <a:ext cx="66431" cy="157067"/>
              </a:xfrm>
              <a:custGeom>
                <a:avLst/>
                <a:gdLst/>
                <a:ahLst/>
                <a:cxnLst/>
                <a:rect l="l" t="t" r="r" b="b"/>
                <a:pathLst>
                  <a:path w="66431" h="157067" extrusionOk="0">
                    <a:moveTo>
                      <a:pt x="66431" y="0"/>
                    </a:moveTo>
                    <a:lnTo>
                      <a:pt x="66431" y="109538"/>
                    </a:lnTo>
                    <a:lnTo>
                      <a:pt x="21859" y="157067"/>
                    </a:lnTo>
                    <a:lnTo>
                      <a:pt x="0" y="31623"/>
                    </a:lnTo>
                    <a:lnTo>
                      <a:pt x="66431" y="0"/>
                    </a:lnTo>
                    <a:close/>
                  </a:path>
                </a:pathLst>
              </a:custGeom>
              <a:solidFill>
                <a:srgbClr val="DD990E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526" name="Google Shape;1526;p27"/>
              <p:cNvSpPr/>
              <p:nvPr/>
            </p:nvSpPr>
            <p:spPr>
              <a:xfrm>
                <a:off x="7343371" y="4995386"/>
                <a:ext cx="883852" cy="511492"/>
              </a:xfrm>
              <a:custGeom>
                <a:avLst/>
                <a:gdLst/>
                <a:ahLst/>
                <a:cxnLst/>
                <a:rect l="l" t="t" r="r" b="b"/>
                <a:pathLst>
                  <a:path w="883852" h="511492" extrusionOk="0">
                    <a:moveTo>
                      <a:pt x="883852" y="255746"/>
                    </a:moveTo>
                    <a:cubicBezTo>
                      <a:pt x="883852" y="396991"/>
                      <a:pt x="685995" y="511492"/>
                      <a:pt x="441926" y="511492"/>
                    </a:cubicBezTo>
                    <a:cubicBezTo>
                      <a:pt x="197857" y="511492"/>
                      <a:pt x="0" y="396991"/>
                      <a:pt x="0" y="255746"/>
                    </a:cubicBezTo>
                    <a:cubicBezTo>
                      <a:pt x="0" y="114501"/>
                      <a:pt x="197857" y="0"/>
                      <a:pt x="441926" y="0"/>
                    </a:cubicBezTo>
                    <a:cubicBezTo>
                      <a:pt x="685995" y="0"/>
                      <a:pt x="883852" y="114501"/>
                      <a:pt x="883852" y="255746"/>
                    </a:cubicBezTo>
                    <a:close/>
                  </a:path>
                </a:pathLst>
              </a:custGeom>
              <a:solidFill>
                <a:srgbClr val="F9CB07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527" name="Google Shape;1527;p27"/>
              <p:cNvSpPr/>
              <p:nvPr/>
            </p:nvSpPr>
            <p:spPr>
              <a:xfrm>
                <a:off x="7469087" y="5064990"/>
                <a:ext cx="632615" cy="366117"/>
              </a:xfrm>
              <a:custGeom>
                <a:avLst/>
                <a:gdLst/>
                <a:ahLst/>
                <a:cxnLst/>
                <a:rect l="l" t="t" r="r" b="b"/>
                <a:pathLst>
                  <a:path w="632615" h="366117" extrusionOk="0">
                    <a:moveTo>
                      <a:pt x="632116" y="194048"/>
                    </a:moveTo>
                    <a:cubicBezTo>
                      <a:pt x="627555" y="237101"/>
                      <a:pt x="596952" y="279773"/>
                      <a:pt x="540025" y="312539"/>
                    </a:cubicBezTo>
                    <a:cubicBezTo>
                      <a:pt x="416475" y="383977"/>
                      <a:pt x="216136" y="383977"/>
                      <a:pt x="92586" y="312539"/>
                    </a:cubicBezTo>
                    <a:cubicBezTo>
                      <a:pt x="35564" y="279487"/>
                      <a:pt x="4961" y="237101"/>
                      <a:pt x="590" y="194048"/>
                    </a:cubicBezTo>
                    <a:cubicBezTo>
                      <a:pt x="-4732" y="143661"/>
                      <a:pt x="25965" y="92130"/>
                      <a:pt x="92586" y="53650"/>
                    </a:cubicBezTo>
                    <a:cubicBezTo>
                      <a:pt x="216136" y="-17883"/>
                      <a:pt x="416475" y="-17883"/>
                      <a:pt x="540025" y="53650"/>
                    </a:cubicBezTo>
                    <a:cubicBezTo>
                      <a:pt x="606551" y="92130"/>
                      <a:pt x="636963" y="143661"/>
                      <a:pt x="632116" y="194048"/>
                    </a:cubicBezTo>
                    <a:close/>
                  </a:path>
                </a:pathLst>
              </a:custGeom>
              <a:solidFill>
                <a:srgbClr val="CC8B09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528" name="Google Shape;1528;p27"/>
              <p:cNvSpPr/>
              <p:nvPr/>
            </p:nvSpPr>
            <p:spPr>
              <a:xfrm>
                <a:off x="7469677" y="5086897"/>
                <a:ext cx="631526" cy="344209"/>
              </a:xfrm>
              <a:custGeom>
                <a:avLst/>
                <a:gdLst/>
                <a:ahLst/>
                <a:cxnLst/>
                <a:rect l="l" t="t" r="r" b="b"/>
                <a:pathLst>
                  <a:path w="631526" h="344209" extrusionOk="0">
                    <a:moveTo>
                      <a:pt x="631526" y="172141"/>
                    </a:moveTo>
                    <a:cubicBezTo>
                      <a:pt x="626965" y="215194"/>
                      <a:pt x="596363" y="257866"/>
                      <a:pt x="539435" y="290632"/>
                    </a:cubicBezTo>
                    <a:cubicBezTo>
                      <a:pt x="415886" y="362069"/>
                      <a:pt x="215546" y="362069"/>
                      <a:pt x="91997" y="290632"/>
                    </a:cubicBezTo>
                    <a:cubicBezTo>
                      <a:pt x="34974" y="257580"/>
                      <a:pt x="4372" y="215194"/>
                      <a:pt x="0" y="172141"/>
                    </a:cubicBezTo>
                    <a:cubicBezTo>
                      <a:pt x="4372" y="129087"/>
                      <a:pt x="35069" y="86416"/>
                      <a:pt x="91997" y="53650"/>
                    </a:cubicBezTo>
                    <a:cubicBezTo>
                      <a:pt x="215546" y="-17883"/>
                      <a:pt x="415886" y="-17883"/>
                      <a:pt x="539435" y="53650"/>
                    </a:cubicBezTo>
                    <a:cubicBezTo>
                      <a:pt x="596363" y="86701"/>
                      <a:pt x="626870" y="129087"/>
                      <a:pt x="631526" y="172141"/>
                    </a:cubicBezTo>
                    <a:close/>
                  </a:path>
                </a:pathLst>
              </a:custGeom>
              <a:solidFill>
                <a:srgbClr val="E8A30A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529" name="Google Shape;1529;p27"/>
              <p:cNvSpPr/>
              <p:nvPr/>
            </p:nvSpPr>
            <p:spPr>
              <a:xfrm>
                <a:off x="7630861" y="5169693"/>
                <a:ext cx="295642" cy="184784"/>
              </a:xfrm>
              <a:custGeom>
                <a:avLst/>
                <a:gdLst/>
                <a:ahLst/>
                <a:cxnLst/>
                <a:rect l="l" t="t" r="r" b="b"/>
                <a:pathLst>
                  <a:path w="295642" h="184784" extrusionOk="0">
                    <a:moveTo>
                      <a:pt x="149875" y="29432"/>
                    </a:moveTo>
                    <a:cubicBezTo>
                      <a:pt x="145988" y="29423"/>
                      <a:pt x="142110" y="29737"/>
                      <a:pt x="138280" y="30385"/>
                    </a:cubicBezTo>
                    <a:cubicBezTo>
                      <a:pt x="133053" y="31147"/>
                      <a:pt x="127256" y="32195"/>
                      <a:pt x="120793" y="33528"/>
                    </a:cubicBezTo>
                    <a:cubicBezTo>
                      <a:pt x="114331" y="34862"/>
                      <a:pt x="107583" y="36576"/>
                      <a:pt x="100645" y="38671"/>
                    </a:cubicBezTo>
                    <a:cubicBezTo>
                      <a:pt x="93878" y="40719"/>
                      <a:pt x="87273" y="43272"/>
                      <a:pt x="80877" y="46291"/>
                    </a:cubicBezTo>
                    <a:lnTo>
                      <a:pt x="131628" y="75629"/>
                    </a:lnTo>
                    <a:lnTo>
                      <a:pt x="141131" y="72390"/>
                    </a:lnTo>
                    <a:cubicBezTo>
                      <a:pt x="154056" y="68104"/>
                      <a:pt x="166221" y="64484"/>
                      <a:pt x="177721" y="61436"/>
                    </a:cubicBezTo>
                    <a:cubicBezTo>
                      <a:pt x="188489" y="58598"/>
                      <a:pt x="199494" y="56779"/>
                      <a:pt x="210604" y="56007"/>
                    </a:cubicBezTo>
                    <a:cubicBezTo>
                      <a:pt x="220726" y="55397"/>
                      <a:pt x="230885" y="56102"/>
                      <a:pt x="240826" y="58103"/>
                    </a:cubicBezTo>
                    <a:cubicBezTo>
                      <a:pt x="251023" y="60274"/>
                      <a:pt x="260812" y="64065"/>
                      <a:pt x="269813" y="69342"/>
                    </a:cubicBezTo>
                    <a:cubicBezTo>
                      <a:pt x="278584" y="73743"/>
                      <a:pt x="286112" y="80296"/>
                      <a:pt x="291671" y="88392"/>
                    </a:cubicBezTo>
                    <a:cubicBezTo>
                      <a:pt x="295397" y="94317"/>
                      <a:pt x="296566" y="101498"/>
                      <a:pt x="294902" y="108299"/>
                    </a:cubicBezTo>
                    <a:cubicBezTo>
                      <a:pt x="292745" y="115776"/>
                      <a:pt x="288649" y="122549"/>
                      <a:pt x="283023" y="127921"/>
                    </a:cubicBezTo>
                    <a:cubicBezTo>
                      <a:pt x="276076" y="134950"/>
                      <a:pt x="268282" y="141094"/>
                      <a:pt x="259833" y="146209"/>
                    </a:cubicBezTo>
                    <a:lnTo>
                      <a:pt x="292146" y="165259"/>
                    </a:lnTo>
                    <a:lnTo>
                      <a:pt x="274469" y="175451"/>
                    </a:lnTo>
                    <a:lnTo>
                      <a:pt x="241871" y="156401"/>
                    </a:lnTo>
                    <a:cubicBezTo>
                      <a:pt x="226352" y="164068"/>
                      <a:pt x="210119" y="170193"/>
                      <a:pt x="193402" y="174688"/>
                    </a:cubicBezTo>
                    <a:cubicBezTo>
                      <a:pt x="175924" y="179603"/>
                      <a:pt x="158058" y="182975"/>
                      <a:pt x="139991" y="184785"/>
                    </a:cubicBezTo>
                    <a:lnTo>
                      <a:pt x="122599" y="154781"/>
                    </a:lnTo>
                    <a:cubicBezTo>
                      <a:pt x="127332" y="154657"/>
                      <a:pt x="132065" y="154276"/>
                      <a:pt x="136760" y="153638"/>
                    </a:cubicBezTo>
                    <a:cubicBezTo>
                      <a:pt x="143127" y="152876"/>
                      <a:pt x="150255" y="151638"/>
                      <a:pt x="158048" y="150019"/>
                    </a:cubicBezTo>
                    <a:cubicBezTo>
                      <a:pt x="165841" y="148399"/>
                      <a:pt x="174204" y="146113"/>
                      <a:pt x="182948" y="143637"/>
                    </a:cubicBezTo>
                    <a:cubicBezTo>
                      <a:pt x="191425" y="141056"/>
                      <a:pt x="199722" y="137865"/>
                      <a:pt x="207753" y="134112"/>
                    </a:cubicBezTo>
                    <a:lnTo>
                      <a:pt x="157193" y="104965"/>
                    </a:lnTo>
                    <a:lnTo>
                      <a:pt x="150635" y="107252"/>
                    </a:lnTo>
                    <a:lnTo>
                      <a:pt x="143697" y="109347"/>
                    </a:lnTo>
                    <a:cubicBezTo>
                      <a:pt x="130962" y="113538"/>
                      <a:pt x="119368" y="116777"/>
                      <a:pt x="108723" y="118872"/>
                    </a:cubicBezTo>
                    <a:cubicBezTo>
                      <a:pt x="98953" y="121148"/>
                      <a:pt x="88994" y="122482"/>
                      <a:pt x="78976" y="122872"/>
                    </a:cubicBezTo>
                    <a:cubicBezTo>
                      <a:pt x="70128" y="123234"/>
                      <a:pt x="61280" y="122396"/>
                      <a:pt x="52651" y="120396"/>
                    </a:cubicBezTo>
                    <a:cubicBezTo>
                      <a:pt x="44079" y="118463"/>
                      <a:pt x="35848" y="115243"/>
                      <a:pt x="28226" y="110871"/>
                    </a:cubicBezTo>
                    <a:cubicBezTo>
                      <a:pt x="19891" y="106518"/>
                      <a:pt x="12669" y="100289"/>
                      <a:pt x="7128" y="92678"/>
                    </a:cubicBezTo>
                    <a:cubicBezTo>
                      <a:pt x="3022" y="86992"/>
                      <a:pt x="1007" y="80058"/>
                      <a:pt x="1426" y="73057"/>
                    </a:cubicBezTo>
                    <a:cubicBezTo>
                      <a:pt x="2148" y="65761"/>
                      <a:pt x="5065" y="58846"/>
                      <a:pt x="9789" y="53245"/>
                    </a:cubicBezTo>
                    <a:cubicBezTo>
                      <a:pt x="15596" y="45863"/>
                      <a:pt x="22524" y="39434"/>
                      <a:pt x="30317" y="34195"/>
                    </a:cubicBezTo>
                    <a:lnTo>
                      <a:pt x="0" y="17050"/>
                    </a:lnTo>
                    <a:lnTo>
                      <a:pt x="17582" y="6858"/>
                    </a:lnTo>
                    <a:lnTo>
                      <a:pt x="47234" y="24003"/>
                    </a:lnTo>
                    <a:cubicBezTo>
                      <a:pt x="61157" y="17088"/>
                      <a:pt x="75783" y="11687"/>
                      <a:pt x="90856" y="7906"/>
                    </a:cubicBezTo>
                    <a:cubicBezTo>
                      <a:pt x="105207" y="4324"/>
                      <a:pt x="119786" y="1686"/>
                      <a:pt x="134479" y="0"/>
                    </a:cubicBezTo>
                    <a:close/>
                    <a:moveTo>
                      <a:pt x="63485" y="82772"/>
                    </a:moveTo>
                    <a:cubicBezTo>
                      <a:pt x="70157" y="86639"/>
                      <a:pt x="77864" y="88306"/>
                      <a:pt x="85534" y="87535"/>
                    </a:cubicBezTo>
                    <a:cubicBezTo>
                      <a:pt x="95817" y="86373"/>
                      <a:pt x="105948" y="84106"/>
                      <a:pt x="115756" y="80772"/>
                    </a:cubicBezTo>
                    <a:lnTo>
                      <a:pt x="68237" y="53245"/>
                    </a:lnTo>
                    <a:cubicBezTo>
                      <a:pt x="50750" y="64675"/>
                      <a:pt x="49230" y="74581"/>
                      <a:pt x="63485" y="82772"/>
                    </a:cubicBezTo>
                    <a:close/>
                    <a:moveTo>
                      <a:pt x="230372" y="96774"/>
                    </a:moveTo>
                    <a:cubicBezTo>
                      <a:pt x="223101" y="92773"/>
                      <a:pt x="214719" y="91269"/>
                      <a:pt x="206517" y="92488"/>
                    </a:cubicBezTo>
                    <a:cubicBezTo>
                      <a:pt x="195265" y="93955"/>
                      <a:pt x="184174" y="96412"/>
                      <a:pt x="173349" y="99822"/>
                    </a:cubicBezTo>
                    <a:lnTo>
                      <a:pt x="220868" y="127159"/>
                    </a:lnTo>
                    <a:cubicBezTo>
                      <a:pt x="240892" y="114776"/>
                      <a:pt x="244057" y="104651"/>
                      <a:pt x="230372" y="96774"/>
                    </a:cubicBezTo>
                    <a:close/>
                  </a:path>
                </a:pathLst>
              </a:custGeom>
              <a:solidFill>
                <a:srgbClr val="CC8B09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530" name="Google Shape;1530;p27"/>
              <p:cNvSpPr/>
              <p:nvPr/>
            </p:nvSpPr>
            <p:spPr>
              <a:xfrm>
                <a:off x="7753460" y="5307234"/>
                <a:ext cx="19007" cy="25526"/>
              </a:xfrm>
              <a:custGeom>
                <a:avLst/>
                <a:gdLst/>
                <a:ahLst/>
                <a:cxnLst/>
                <a:rect l="l" t="t" r="r" b="b"/>
                <a:pathLst>
                  <a:path w="19007" h="25526" extrusionOk="0">
                    <a:moveTo>
                      <a:pt x="0" y="17240"/>
                    </a:moveTo>
                    <a:cubicBezTo>
                      <a:pt x="475" y="15907"/>
                      <a:pt x="0" y="0"/>
                      <a:pt x="0" y="0"/>
                    </a:cubicBezTo>
                    <a:lnTo>
                      <a:pt x="19008" y="12478"/>
                    </a:lnTo>
                    <a:lnTo>
                      <a:pt x="10549" y="25527"/>
                    </a:lnTo>
                    <a:close/>
                  </a:path>
                </a:pathLst>
              </a:custGeom>
              <a:solidFill>
                <a:srgbClr val="CC8B09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531" name="Google Shape;1531;p27"/>
              <p:cNvSpPr/>
              <p:nvPr/>
            </p:nvSpPr>
            <p:spPr>
              <a:xfrm>
                <a:off x="7880525" y="5317712"/>
                <a:ext cx="42101" cy="19716"/>
              </a:xfrm>
              <a:custGeom>
                <a:avLst/>
                <a:gdLst/>
                <a:ahLst/>
                <a:cxnLst/>
                <a:rect l="l" t="t" r="r" b="b"/>
                <a:pathLst>
                  <a:path w="42101" h="19716" extrusionOk="0">
                    <a:moveTo>
                      <a:pt x="42102" y="17240"/>
                    </a:moveTo>
                    <a:lnTo>
                      <a:pt x="42102" y="0"/>
                    </a:lnTo>
                    <a:lnTo>
                      <a:pt x="0" y="3238"/>
                    </a:lnTo>
                    <a:lnTo>
                      <a:pt x="24140" y="19717"/>
                    </a:lnTo>
                    <a:lnTo>
                      <a:pt x="42102" y="17240"/>
                    </a:lnTo>
                    <a:close/>
                  </a:path>
                </a:pathLst>
              </a:custGeom>
              <a:solidFill>
                <a:srgbClr val="CC8B09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532" name="Google Shape;1532;p27"/>
              <p:cNvSpPr/>
              <p:nvPr/>
            </p:nvSpPr>
            <p:spPr>
              <a:xfrm>
                <a:off x="7894686" y="5254561"/>
                <a:ext cx="31457" cy="17335"/>
              </a:xfrm>
              <a:custGeom>
                <a:avLst/>
                <a:gdLst/>
                <a:ahLst/>
                <a:cxnLst/>
                <a:rect l="l" t="t" r="r" b="b"/>
                <a:pathLst>
                  <a:path w="31457" h="17335" extrusionOk="0">
                    <a:moveTo>
                      <a:pt x="31458" y="17336"/>
                    </a:moveTo>
                    <a:lnTo>
                      <a:pt x="31458" y="0"/>
                    </a:lnTo>
                    <a:lnTo>
                      <a:pt x="0" y="11430"/>
                    </a:lnTo>
                    <a:lnTo>
                      <a:pt x="31458" y="17336"/>
                    </a:lnTo>
                    <a:close/>
                  </a:path>
                </a:pathLst>
              </a:custGeom>
              <a:solidFill>
                <a:srgbClr val="CC8B09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533" name="Google Shape;1533;p27"/>
              <p:cNvSpPr/>
              <p:nvPr/>
            </p:nvSpPr>
            <p:spPr>
              <a:xfrm>
                <a:off x="7795847" y="5260943"/>
                <a:ext cx="47328" cy="33051"/>
              </a:xfrm>
              <a:custGeom>
                <a:avLst/>
                <a:gdLst/>
                <a:ahLst/>
                <a:cxnLst/>
                <a:rect l="l" t="t" r="r" b="b"/>
                <a:pathLst>
                  <a:path w="47328" h="33051" extrusionOk="0">
                    <a:moveTo>
                      <a:pt x="0" y="10001"/>
                    </a:moveTo>
                    <a:lnTo>
                      <a:pt x="10454" y="0"/>
                    </a:lnTo>
                    <a:lnTo>
                      <a:pt x="47329" y="25527"/>
                    </a:lnTo>
                    <a:lnTo>
                      <a:pt x="45048" y="33052"/>
                    </a:lnTo>
                    <a:cubicBezTo>
                      <a:pt x="45048" y="33052"/>
                      <a:pt x="17487" y="21431"/>
                      <a:pt x="16537" y="20765"/>
                    </a:cubicBezTo>
                    <a:close/>
                  </a:path>
                </a:pathLst>
              </a:custGeom>
              <a:solidFill>
                <a:srgbClr val="CC8B09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534" name="Google Shape;1534;p27"/>
              <p:cNvSpPr/>
              <p:nvPr/>
            </p:nvSpPr>
            <p:spPr>
              <a:xfrm>
                <a:off x="7699193" y="5205793"/>
                <a:ext cx="58543" cy="38861"/>
              </a:xfrm>
              <a:custGeom>
                <a:avLst/>
                <a:gdLst/>
                <a:ahLst/>
                <a:cxnLst/>
                <a:rect l="l" t="t" r="r" b="b"/>
                <a:pathLst>
                  <a:path w="58543" h="38861" extrusionOk="0">
                    <a:moveTo>
                      <a:pt x="0" y="11049"/>
                    </a:moveTo>
                    <a:lnTo>
                      <a:pt x="49040" y="38862"/>
                    </a:lnTo>
                    <a:lnTo>
                      <a:pt x="58543" y="31623"/>
                    </a:lnTo>
                    <a:cubicBezTo>
                      <a:pt x="58543" y="31623"/>
                      <a:pt x="52461" y="24574"/>
                      <a:pt x="51986" y="23813"/>
                    </a:cubicBezTo>
                    <a:cubicBezTo>
                      <a:pt x="47585" y="18783"/>
                      <a:pt x="42425" y="14478"/>
                      <a:pt x="36684" y="11049"/>
                    </a:cubicBezTo>
                    <a:cubicBezTo>
                      <a:pt x="33073" y="10382"/>
                      <a:pt x="9789" y="0"/>
                      <a:pt x="9789" y="0"/>
                    </a:cubicBezTo>
                    <a:close/>
                  </a:path>
                </a:pathLst>
              </a:custGeom>
              <a:solidFill>
                <a:srgbClr val="CC8B09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535" name="Google Shape;1535;p27"/>
              <p:cNvSpPr/>
              <p:nvPr/>
            </p:nvSpPr>
            <p:spPr>
              <a:xfrm>
                <a:off x="7753460" y="5174646"/>
                <a:ext cx="27275" cy="24479"/>
              </a:xfrm>
              <a:custGeom>
                <a:avLst/>
                <a:gdLst/>
                <a:ahLst/>
                <a:cxnLst/>
                <a:rect l="l" t="t" r="r" b="b"/>
                <a:pathLst>
                  <a:path w="27275" h="24479" extrusionOk="0">
                    <a:moveTo>
                      <a:pt x="27276" y="24479"/>
                    </a:moveTo>
                    <a:lnTo>
                      <a:pt x="27276" y="7334"/>
                    </a:lnTo>
                    <a:lnTo>
                      <a:pt x="4752" y="0"/>
                    </a:lnTo>
                    <a:lnTo>
                      <a:pt x="0" y="13430"/>
                    </a:lnTo>
                    <a:lnTo>
                      <a:pt x="1140" y="19621"/>
                    </a:lnTo>
                    <a:lnTo>
                      <a:pt x="27276" y="24479"/>
                    </a:lnTo>
                    <a:close/>
                  </a:path>
                </a:pathLst>
              </a:custGeom>
              <a:solidFill>
                <a:srgbClr val="CC8B09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536" name="Google Shape;1536;p27"/>
              <p:cNvSpPr/>
              <p:nvPr/>
            </p:nvSpPr>
            <p:spPr>
              <a:xfrm>
                <a:off x="7631241" y="5169598"/>
                <a:ext cx="26040" cy="19431"/>
              </a:xfrm>
              <a:custGeom>
                <a:avLst/>
                <a:gdLst/>
                <a:ahLst/>
                <a:cxnLst/>
                <a:rect l="l" t="t" r="r" b="b"/>
                <a:pathLst>
                  <a:path w="26040" h="19431" extrusionOk="0">
                    <a:moveTo>
                      <a:pt x="0" y="17145"/>
                    </a:moveTo>
                    <a:lnTo>
                      <a:pt x="0" y="0"/>
                    </a:lnTo>
                    <a:lnTo>
                      <a:pt x="26040" y="2762"/>
                    </a:lnTo>
                    <a:lnTo>
                      <a:pt x="17677" y="19431"/>
                    </a:lnTo>
                    <a:lnTo>
                      <a:pt x="0" y="17145"/>
                    </a:lnTo>
                    <a:close/>
                  </a:path>
                </a:pathLst>
              </a:custGeom>
              <a:solidFill>
                <a:srgbClr val="CC8B09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537" name="Google Shape;1537;p27"/>
              <p:cNvSpPr/>
              <p:nvPr/>
            </p:nvSpPr>
            <p:spPr>
              <a:xfrm>
                <a:off x="7632192" y="5227129"/>
                <a:ext cx="29936" cy="30289"/>
              </a:xfrm>
              <a:custGeom>
                <a:avLst/>
                <a:gdLst/>
                <a:ahLst/>
                <a:cxnLst/>
                <a:rect l="l" t="t" r="r" b="b"/>
                <a:pathLst>
                  <a:path w="29936" h="30289" extrusionOk="0">
                    <a:moveTo>
                      <a:pt x="0" y="17907"/>
                    </a:moveTo>
                    <a:lnTo>
                      <a:pt x="0" y="0"/>
                    </a:lnTo>
                    <a:lnTo>
                      <a:pt x="29937" y="0"/>
                    </a:lnTo>
                    <a:lnTo>
                      <a:pt x="22619" y="16002"/>
                    </a:lnTo>
                    <a:lnTo>
                      <a:pt x="9599" y="30289"/>
                    </a:lnTo>
                    <a:close/>
                  </a:path>
                </a:pathLst>
              </a:custGeom>
              <a:solidFill>
                <a:srgbClr val="CC8B09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538" name="Google Shape;1538;p27"/>
              <p:cNvSpPr/>
              <p:nvPr/>
            </p:nvSpPr>
            <p:spPr>
              <a:xfrm>
                <a:off x="7630861" y="5152548"/>
                <a:ext cx="295637" cy="184403"/>
              </a:xfrm>
              <a:custGeom>
                <a:avLst/>
                <a:gdLst/>
                <a:ahLst/>
                <a:cxnLst/>
                <a:rect l="l" t="t" r="r" b="b"/>
                <a:pathLst>
                  <a:path w="295637" h="184403" extrusionOk="0">
                    <a:moveTo>
                      <a:pt x="149875" y="29051"/>
                    </a:moveTo>
                    <a:cubicBezTo>
                      <a:pt x="145988" y="29042"/>
                      <a:pt x="142110" y="29356"/>
                      <a:pt x="138280" y="30004"/>
                    </a:cubicBezTo>
                    <a:cubicBezTo>
                      <a:pt x="133053" y="30671"/>
                      <a:pt x="127256" y="31718"/>
                      <a:pt x="120793" y="33147"/>
                    </a:cubicBezTo>
                    <a:cubicBezTo>
                      <a:pt x="114331" y="34576"/>
                      <a:pt x="107583" y="36195"/>
                      <a:pt x="100645" y="38290"/>
                    </a:cubicBezTo>
                    <a:cubicBezTo>
                      <a:pt x="93878" y="40310"/>
                      <a:pt x="87273" y="42824"/>
                      <a:pt x="80877" y="45815"/>
                    </a:cubicBezTo>
                    <a:lnTo>
                      <a:pt x="131628" y="75247"/>
                    </a:lnTo>
                    <a:lnTo>
                      <a:pt x="141131" y="72009"/>
                    </a:lnTo>
                    <a:cubicBezTo>
                      <a:pt x="154056" y="67723"/>
                      <a:pt x="166221" y="64103"/>
                      <a:pt x="177721" y="61055"/>
                    </a:cubicBezTo>
                    <a:cubicBezTo>
                      <a:pt x="188489" y="58207"/>
                      <a:pt x="199494" y="56397"/>
                      <a:pt x="210604" y="55626"/>
                    </a:cubicBezTo>
                    <a:cubicBezTo>
                      <a:pt x="220726" y="54988"/>
                      <a:pt x="230875" y="55654"/>
                      <a:pt x="240826" y="57626"/>
                    </a:cubicBezTo>
                    <a:cubicBezTo>
                      <a:pt x="251033" y="59836"/>
                      <a:pt x="260812" y="63655"/>
                      <a:pt x="269813" y="68961"/>
                    </a:cubicBezTo>
                    <a:cubicBezTo>
                      <a:pt x="278584" y="73362"/>
                      <a:pt x="286112" y="79915"/>
                      <a:pt x="291671" y="88011"/>
                    </a:cubicBezTo>
                    <a:cubicBezTo>
                      <a:pt x="295397" y="93897"/>
                      <a:pt x="296556" y="101051"/>
                      <a:pt x="294902" y="107823"/>
                    </a:cubicBezTo>
                    <a:cubicBezTo>
                      <a:pt x="292793" y="115319"/>
                      <a:pt x="288687" y="122101"/>
                      <a:pt x="283023" y="127444"/>
                    </a:cubicBezTo>
                    <a:cubicBezTo>
                      <a:pt x="276076" y="134503"/>
                      <a:pt x="268282" y="140675"/>
                      <a:pt x="259833" y="145828"/>
                    </a:cubicBezTo>
                    <a:lnTo>
                      <a:pt x="292146" y="164878"/>
                    </a:lnTo>
                    <a:lnTo>
                      <a:pt x="274469" y="175069"/>
                    </a:lnTo>
                    <a:lnTo>
                      <a:pt x="241871" y="156019"/>
                    </a:lnTo>
                    <a:cubicBezTo>
                      <a:pt x="226371" y="163763"/>
                      <a:pt x="210138" y="169916"/>
                      <a:pt x="193402" y="174403"/>
                    </a:cubicBezTo>
                    <a:cubicBezTo>
                      <a:pt x="175915" y="179241"/>
                      <a:pt x="158048" y="182585"/>
                      <a:pt x="139991" y="184404"/>
                    </a:cubicBezTo>
                    <a:lnTo>
                      <a:pt x="122979" y="153829"/>
                    </a:lnTo>
                    <a:cubicBezTo>
                      <a:pt x="126115" y="153829"/>
                      <a:pt x="130772" y="153829"/>
                      <a:pt x="137140" y="152781"/>
                    </a:cubicBezTo>
                    <a:cubicBezTo>
                      <a:pt x="143507" y="151733"/>
                      <a:pt x="150635" y="150781"/>
                      <a:pt x="158428" y="149066"/>
                    </a:cubicBezTo>
                    <a:cubicBezTo>
                      <a:pt x="166221" y="147352"/>
                      <a:pt x="174585" y="145256"/>
                      <a:pt x="183328" y="142684"/>
                    </a:cubicBezTo>
                    <a:cubicBezTo>
                      <a:pt x="191824" y="140141"/>
                      <a:pt x="200121" y="136960"/>
                      <a:pt x="208133" y="133159"/>
                    </a:cubicBezTo>
                    <a:lnTo>
                      <a:pt x="157573" y="103917"/>
                    </a:lnTo>
                    <a:lnTo>
                      <a:pt x="151015" y="106204"/>
                    </a:lnTo>
                    <a:lnTo>
                      <a:pt x="144077" y="108394"/>
                    </a:lnTo>
                    <a:cubicBezTo>
                      <a:pt x="131342" y="112585"/>
                      <a:pt x="119748" y="115824"/>
                      <a:pt x="109104" y="117919"/>
                    </a:cubicBezTo>
                    <a:cubicBezTo>
                      <a:pt x="99334" y="120196"/>
                      <a:pt x="89374" y="121530"/>
                      <a:pt x="79357" y="121920"/>
                    </a:cubicBezTo>
                    <a:cubicBezTo>
                      <a:pt x="70509" y="122234"/>
                      <a:pt x="61661" y="121396"/>
                      <a:pt x="53031" y="119443"/>
                    </a:cubicBezTo>
                    <a:cubicBezTo>
                      <a:pt x="44478" y="117462"/>
                      <a:pt x="36247" y="114252"/>
                      <a:pt x="28606" y="109918"/>
                    </a:cubicBezTo>
                    <a:cubicBezTo>
                      <a:pt x="20291" y="105537"/>
                      <a:pt x="13077" y="99317"/>
                      <a:pt x="7508" y="91726"/>
                    </a:cubicBezTo>
                    <a:cubicBezTo>
                      <a:pt x="3412" y="86039"/>
                      <a:pt x="1397" y="79105"/>
                      <a:pt x="1806" y="72104"/>
                    </a:cubicBezTo>
                    <a:cubicBezTo>
                      <a:pt x="2528" y="64808"/>
                      <a:pt x="5446" y="57893"/>
                      <a:pt x="10169" y="52292"/>
                    </a:cubicBezTo>
                    <a:cubicBezTo>
                      <a:pt x="15947" y="44882"/>
                      <a:pt x="22885" y="38452"/>
                      <a:pt x="30697" y="33242"/>
                    </a:cubicBezTo>
                    <a:lnTo>
                      <a:pt x="0" y="17050"/>
                    </a:lnTo>
                    <a:lnTo>
                      <a:pt x="17582" y="6763"/>
                    </a:lnTo>
                    <a:lnTo>
                      <a:pt x="47234" y="24003"/>
                    </a:lnTo>
                    <a:cubicBezTo>
                      <a:pt x="61157" y="17088"/>
                      <a:pt x="75783" y="11687"/>
                      <a:pt x="90856" y="7906"/>
                    </a:cubicBezTo>
                    <a:cubicBezTo>
                      <a:pt x="105197" y="4286"/>
                      <a:pt x="119776" y="1638"/>
                      <a:pt x="134479" y="0"/>
                    </a:cubicBezTo>
                    <a:close/>
                    <a:moveTo>
                      <a:pt x="63485" y="82391"/>
                    </a:moveTo>
                    <a:cubicBezTo>
                      <a:pt x="70157" y="86258"/>
                      <a:pt x="77864" y="87925"/>
                      <a:pt x="85534" y="87154"/>
                    </a:cubicBezTo>
                    <a:cubicBezTo>
                      <a:pt x="95817" y="85992"/>
                      <a:pt x="105948" y="83725"/>
                      <a:pt x="115756" y="80391"/>
                    </a:cubicBezTo>
                    <a:lnTo>
                      <a:pt x="68237" y="52864"/>
                    </a:lnTo>
                    <a:cubicBezTo>
                      <a:pt x="50750" y="64675"/>
                      <a:pt x="49230" y="74485"/>
                      <a:pt x="63485" y="82772"/>
                    </a:cubicBezTo>
                    <a:close/>
                    <a:moveTo>
                      <a:pt x="230372" y="96298"/>
                    </a:moveTo>
                    <a:cubicBezTo>
                      <a:pt x="223092" y="92335"/>
                      <a:pt x="214710" y="90859"/>
                      <a:pt x="206517" y="92107"/>
                    </a:cubicBezTo>
                    <a:cubicBezTo>
                      <a:pt x="195274" y="93535"/>
                      <a:pt x="184174" y="95964"/>
                      <a:pt x="173349" y="99346"/>
                    </a:cubicBezTo>
                    <a:lnTo>
                      <a:pt x="220868" y="126778"/>
                    </a:lnTo>
                    <a:cubicBezTo>
                      <a:pt x="240826" y="114776"/>
                      <a:pt x="244057" y="104680"/>
                      <a:pt x="230372" y="96679"/>
                    </a:cubicBezTo>
                    <a:close/>
                  </a:path>
                </a:pathLst>
              </a:custGeom>
              <a:solidFill>
                <a:srgbClr val="F9CA06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1539" name="Google Shape;1539;p27"/>
            <p:cNvGrpSpPr/>
            <p:nvPr/>
          </p:nvGrpSpPr>
          <p:grpSpPr>
            <a:xfrm>
              <a:off x="4965040" y="3574128"/>
              <a:ext cx="883852" cy="621125"/>
              <a:chOff x="6774665" y="4316253"/>
              <a:chExt cx="883852" cy="621125"/>
            </a:xfrm>
          </p:grpSpPr>
          <p:sp>
            <p:nvSpPr>
              <p:cNvPr id="1540" name="Google Shape;1540;p27"/>
              <p:cNvSpPr/>
              <p:nvPr/>
            </p:nvSpPr>
            <p:spPr>
              <a:xfrm>
                <a:off x="6774665" y="4425886"/>
                <a:ext cx="883852" cy="511492"/>
              </a:xfrm>
              <a:custGeom>
                <a:avLst/>
                <a:gdLst/>
                <a:ahLst/>
                <a:cxnLst/>
                <a:rect l="l" t="t" r="r" b="b"/>
                <a:pathLst>
                  <a:path w="883852" h="511492" extrusionOk="0">
                    <a:moveTo>
                      <a:pt x="883852" y="255746"/>
                    </a:moveTo>
                    <a:cubicBezTo>
                      <a:pt x="883852" y="396991"/>
                      <a:pt x="685995" y="511493"/>
                      <a:pt x="441926" y="511493"/>
                    </a:cubicBezTo>
                    <a:cubicBezTo>
                      <a:pt x="197857" y="511493"/>
                      <a:pt x="0" y="396991"/>
                      <a:pt x="0" y="255746"/>
                    </a:cubicBezTo>
                    <a:cubicBezTo>
                      <a:pt x="0" y="114501"/>
                      <a:pt x="197857" y="0"/>
                      <a:pt x="441926" y="0"/>
                    </a:cubicBezTo>
                    <a:cubicBezTo>
                      <a:pt x="685995" y="0"/>
                      <a:pt x="883852" y="114501"/>
                      <a:pt x="883852" y="255746"/>
                    </a:cubicBezTo>
                    <a:close/>
                  </a:path>
                </a:pathLst>
              </a:custGeom>
              <a:solidFill>
                <a:srgbClr val="DD990E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541" name="Google Shape;1541;p27"/>
              <p:cNvSpPr/>
              <p:nvPr/>
            </p:nvSpPr>
            <p:spPr>
              <a:xfrm>
                <a:off x="6774855" y="4568951"/>
                <a:ext cx="87339" cy="116490"/>
              </a:xfrm>
              <a:custGeom>
                <a:avLst/>
                <a:gdLst/>
                <a:ahLst/>
                <a:cxnLst/>
                <a:rect l="l" t="t" r="r" b="b"/>
                <a:pathLst>
                  <a:path w="87339" h="116490" extrusionOk="0">
                    <a:moveTo>
                      <a:pt x="0" y="116491"/>
                    </a:moveTo>
                    <a:lnTo>
                      <a:pt x="0" y="0"/>
                    </a:lnTo>
                    <a:lnTo>
                      <a:pt x="87340" y="77914"/>
                    </a:lnTo>
                    <a:lnTo>
                      <a:pt x="0" y="116491"/>
                    </a:lnTo>
                    <a:close/>
                  </a:path>
                </a:pathLst>
              </a:custGeom>
              <a:solidFill>
                <a:srgbClr val="DD990E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542" name="Google Shape;1542;p27"/>
              <p:cNvSpPr/>
              <p:nvPr/>
            </p:nvSpPr>
            <p:spPr>
              <a:xfrm>
                <a:off x="7592086" y="4572000"/>
                <a:ext cx="66431" cy="157067"/>
              </a:xfrm>
              <a:custGeom>
                <a:avLst/>
                <a:gdLst/>
                <a:ahLst/>
                <a:cxnLst/>
                <a:rect l="l" t="t" r="r" b="b"/>
                <a:pathLst>
                  <a:path w="66431" h="157067" extrusionOk="0">
                    <a:moveTo>
                      <a:pt x="66431" y="0"/>
                    </a:moveTo>
                    <a:lnTo>
                      <a:pt x="66431" y="109633"/>
                    </a:lnTo>
                    <a:lnTo>
                      <a:pt x="21859" y="157067"/>
                    </a:lnTo>
                    <a:lnTo>
                      <a:pt x="0" y="31623"/>
                    </a:lnTo>
                    <a:lnTo>
                      <a:pt x="66431" y="0"/>
                    </a:lnTo>
                    <a:close/>
                  </a:path>
                </a:pathLst>
              </a:custGeom>
              <a:solidFill>
                <a:srgbClr val="DD990E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543" name="Google Shape;1543;p27"/>
              <p:cNvSpPr/>
              <p:nvPr/>
            </p:nvSpPr>
            <p:spPr>
              <a:xfrm>
                <a:off x="6774665" y="4316253"/>
                <a:ext cx="883852" cy="511492"/>
              </a:xfrm>
              <a:custGeom>
                <a:avLst/>
                <a:gdLst/>
                <a:ahLst/>
                <a:cxnLst/>
                <a:rect l="l" t="t" r="r" b="b"/>
                <a:pathLst>
                  <a:path w="883852" h="511492" extrusionOk="0">
                    <a:moveTo>
                      <a:pt x="883852" y="255746"/>
                    </a:moveTo>
                    <a:cubicBezTo>
                      <a:pt x="883852" y="396991"/>
                      <a:pt x="685995" y="511493"/>
                      <a:pt x="441926" y="511493"/>
                    </a:cubicBezTo>
                    <a:cubicBezTo>
                      <a:pt x="197857" y="511493"/>
                      <a:pt x="0" y="396991"/>
                      <a:pt x="0" y="255746"/>
                    </a:cubicBezTo>
                    <a:cubicBezTo>
                      <a:pt x="0" y="114501"/>
                      <a:pt x="197857" y="0"/>
                      <a:pt x="441926" y="0"/>
                    </a:cubicBezTo>
                    <a:cubicBezTo>
                      <a:pt x="685995" y="0"/>
                      <a:pt x="883852" y="114501"/>
                      <a:pt x="883852" y="255746"/>
                    </a:cubicBezTo>
                    <a:close/>
                  </a:path>
                </a:pathLst>
              </a:custGeom>
              <a:solidFill>
                <a:srgbClr val="F9CB07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544" name="Google Shape;1544;p27"/>
              <p:cNvSpPr/>
              <p:nvPr/>
            </p:nvSpPr>
            <p:spPr>
              <a:xfrm>
                <a:off x="6900380" y="4385881"/>
                <a:ext cx="632615" cy="366093"/>
              </a:xfrm>
              <a:custGeom>
                <a:avLst/>
                <a:gdLst/>
                <a:ahLst/>
                <a:cxnLst/>
                <a:rect l="l" t="t" r="r" b="b"/>
                <a:pathLst>
                  <a:path w="632615" h="366093" extrusionOk="0">
                    <a:moveTo>
                      <a:pt x="632021" y="194024"/>
                    </a:moveTo>
                    <a:cubicBezTo>
                      <a:pt x="627555" y="237077"/>
                      <a:pt x="596952" y="279749"/>
                      <a:pt x="540025" y="312515"/>
                    </a:cubicBezTo>
                    <a:cubicBezTo>
                      <a:pt x="416475" y="383953"/>
                      <a:pt x="216136" y="383953"/>
                      <a:pt x="92586" y="312515"/>
                    </a:cubicBezTo>
                    <a:cubicBezTo>
                      <a:pt x="35564" y="279559"/>
                      <a:pt x="4961" y="237077"/>
                      <a:pt x="590" y="194024"/>
                    </a:cubicBezTo>
                    <a:cubicBezTo>
                      <a:pt x="-4732" y="143637"/>
                      <a:pt x="25965" y="92107"/>
                      <a:pt x="92586" y="53721"/>
                    </a:cubicBezTo>
                    <a:cubicBezTo>
                      <a:pt x="216136" y="-17907"/>
                      <a:pt x="416475" y="-17907"/>
                      <a:pt x="540025" y="53721"/>
                    </a:cubicBezTo>
                    <a:cubicBezTo>
                      <a:pt x="606931" y="92107"/>
                      <a:pt x="637344" y="143637"/>
                      <a:pt x="632021" y="194024"/>
                    </a:cubicBezTo>
                    <a:close/>
                  </a:path>
                </a:pathLst>
              </a:custGeom>
              <a:solidFill>
                <a:srgbClr val="CC8B09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545" name="Google Shape;1545;p27"/>
              <p:cNvSpPr/>
              <p:nvPr/>
            </p:nvSpPr>
            <p:spPr>
              <a:xfrm>
                <a:off x="6900970" y="4407789"/>
                <a:ext cx="631431" cy="344185"/>
              </a:xfrm>
              <a:custGeom>
                <a:avLst/>
                <a:gdLst/>
                <a:ahLst/>
                <a:cxnLst/>
                <a:rect l="l" t="t" r="r" b="b"/>
                <a:pathLst>
                  <a:path w="631431" h="344185" extrusionOk="0">
                    <a:moveTo>
                      <a:pt x="631432" y="172117"/>
                    </a:moveTo>
                    <a:cubicBezTo>
                      <a:pt x="626965" y="215170"/>
                      <a:pt x="596363" y="257842"/>
                      <a:pt x="539435" y="290608"/>
                    </a:cubicBezTo>
                    <a:cubicBezTo>
                      <a:pt x="415886" y="362045"/>
                      <a:pt x="215546" y="362045"/>
                      <a:pt x="91997" y="290608"/>
                    </a:cubicBezTo>
                    <a:cubicBezTo>
                      <a:pt x="34974" y="257651"/>
                      <a:pt x="4372" y="215170"/>
                      <a:pt x="0" y="172117"/>
                    </a:cubicBezTo>
                    <a:cubicBezTo>
                      <a:pt x="4372" y="129064"/>
                      <a:pt x="34974" y="86392"/>
                      <a:pt x="91997" y="53721"/>
                    </a:cubicBezTo>
                    <a:cubicBezTo>
                      <a:pt x="215546" y="-17907"/>
                      <a:pt x="415886" y="-17907"/>
                      <a:pt x="539435" y="53721"/>
                    </a:cubicBezTo>
                    <a:cubicBezTo>
                      <a:pt x="596838" y="86677"/>
                      <a:pt x="626965" y="129064"/>
                      <a:pt x="631432" y="172117"/>
                    </a:cubicBezTo>
                    <a:close/>
                  </a:path>
                </a:pathLst>
              </a:custGeom>
              <a:solidFill>
                <a:srgbClr val="E8A30A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546" name="Google Shape;1546;p27"/>
              <p:cNvSpPr/>
              <p:nvPr/>
            </p:nvSpPr>
            <p:spPr>
              <a:xfrm>
                <a:off x="7062535" y="4489799"/>
                <a:ext cx="295132" cy="185547"/>
              </a:xfrm>
              <a:custGeom>
                <a:avLst/>
                <a:gdLst/>
                <a:ahLst/>
                <a:cxnLst/>
                <a:rect l="l" t="t" r="r" b="b"/>
                <a:pathLst>
                  <a:path w="295132" h="185547" extrusionOk="0">
                    <a:moveTo>
                      <a:pt x="149494" y="30194"/>
                    </a:moveTo>
                    <a:cubicBezTo>
                      <a:pt x="145607" y="30185"/>
                      <a:pt x="141730" y="30499"/>
                      <a:pt x="137900" y="31147"/>
                    </a:cubicBezTo>
                    <a:cubicBezTo>
                      <a:pt x="132673" y="31909"/>
                      <a:pt x="126875" y="32956"/>
                      <a:pt x="120413" y="34290"/>
                    </a:cubicBezTo>
                    <a:cubicBezTo>
                      <a:pt x="113950" y="35623"/>
                      <a:pt x="107203" y="37433"/>
                      <a:pt x="100265" y="39529"/>
                    </a:cubicBezTo>
                    <a:cubicBezTo>
                      <a:pt x="93498" y="41548"/>
                      <a:pt x="86893" y="44063"/>
                      <a:pt x="80497" y="47054"/>
                    </a:cubicBezTo>
                    <a:lnTo>
                      <a:pt x="131152" y="76486"/>
                    </a:lnTo>
                    <a:lnTo>
                      <a:pt x="140656" y="73247"/>
                    </a:lnTo>
                    <a:cubicBezTo>
                      <a:pt x="153581" y="68961"/>
                      <a:pt x="165746" y="65246"/>
                      <a:pt x="177246" y="62294"/>
                    </a:cubicBezTo>
                    <a:cubicBezTo>
                      <a:pt x="187994" y="59360"/>
                      <a:pt x="199009" y="57541"/>
                      <a:pt x="210129" y="56864"/>
                    </a:cubicBezTo>
                    <a:cubicBezTo>
                      <a:pt x="220250" y="56179"/>
                      <a:pt x="230410" y="56845"/>
                      <a:pt x="240351" y="58864"/>
                    </a:cubicBezTo>
                    <a:cubicBezTo>
                      <a:pt x="250567" y="61017"/>
                      <a:pt x="260366" y="64846"/>
                      <a:pt x="269337" y="70199"/>
                    </a:cubicBezTo>
                    <a:cubicBezTo>
                      <a:pt x="278119" y="74590"/>
                      <a:pt x="285636" y="81144"/>
                      <a:pt x="291196" y="89249"/>
                    </a:cubicBezTo>
                    <a:cubicBezTo>
                      <a:pt x="294874" y="95193"/>
                      <a:pt x="296033" y="102356"/>
                      <a:pt x="294427" y="109156"/>
                    </a:cubicBezTo>
                    <a:cubicBezTo>
                      <a:pt x="292251" y="116624"/>
                      <a:pt x="288155" y="123397"/>
                      <a:pt x="282547" y="128778"/>
                    </a:cubicBezTo>
                    <a:cubicBezTo>
                      <a:pt x="275553" y="135789"/>
                      <a:pt x="267769" y="141961"/>
                      <a:pt x="259358" y="147161"/>
                    </a:cubicBezTo>
                    <a:lnTo>
                      <a:pt x="291671" y="166211"/>
                    </a:lnTo>
                    <a:lnTo>
                      <a:pt x="273709" y="176213"/>
                    </a:lnTo>
                    <a:lnTo>
                      <a:pt x="241111" y="157163"/>
                    </a:lnTo>
                    <a:cubicBezTo>
                      <a:pt x="225591" y="164868"/>
                      <a:pt x="209359" y="171022"/>
                      <a:pt x="192642" y="175546"/>
                    </a:cubicBezTo>
                    <a:cubicBezTo>
                      <a:pt x="175155" y="180385"/>
                      <a:pt x="157288" y="183728"/>
                      <a:pt x="139230" y="185547"/>
                    </a:cubicBezTo>
                    <a:lnTo>
                      <a:pt x="122123" y="154972"/>
                    </a:lnTo>
                    <a:cubicBezTo>
                      <a:pt x="126894" y="154848"/>
                      <a:pt x="131656" y="154467"/>
                      <a:pt x="136379" y="153829"/>
                    </a:cubicBezTo>
                    <a:cubicBezTo>
                      <a:pt x="143536" y="153019"/>
                      <a:pt x="150644" y="151810"/>
                      <a:pt x="157668" y="150209"/>
                    </a:cubicBezTo>
                    <a:cubicBezTo>
                      <a:pt x="165556" y="148495"/>
                      <a:pt x="173824" y="146399"/>
                      <a:pt x="182568" y="143828"/>
                    </a:cubicBezTo>
                    <a:cubicBezTo>
                      <a:pt x="191055" y="141246"/>
                      <a:pt x="199342" y="138065"/>
                      <a:pt x="207372" y="134303"/>
                    </a:cubicBezTo>
                    <a:lnTo>
                      <a:pt x="156812" y="105061"/>
                    </a:lnTo>
                    <a:lnTo>
                      <a:pt x="150255" y="107347"/>
                    </a:lnTo>
                    <a:lnTo>
                      <a:pt x="143317" y="109442"/>
                    </a:lnTo>
                    <a:cubicBezTo>
                      <a:pt x="130582" y="113633"/>
                      <a:pt x="118987" y="116967"/>
                      <a:pt x="108343" y="118967"/>
                    </a:cubicBezTo>
                    <a:cubicBezTo>
                      <a:pt x="98545" y="121244"/>
                      <a:pt x="88556" y="122587"/>
                      <a:pt x="78501" y="122968"/>
                    </a:cubicBezTo>
                    <a:cubicBezTo>
                      <a:pt x="69691" y="123282"/>
                      <a:pt x="60872" y="122454"/>
                      <a:pt x="52271" y="120491"/>
                    </a:cubicBezTo>
                    <a:cubicBezTo>
                      <a:pt x="43698" y="118548"/>
                      <a:pt x="35468" y="115338"/>
                      <a:pt x="27846" y="110966"/>
                    </a:cubicBezTo>
                    <a:cubicBezTo>
                      <a:pt x="19511" y="106613"/>
                      <a:pt x="12288" y="100384"/>
                      <a:pt x="6748" y="92773"/>
                    </a:cubicBezTo>
                    <a:cubicBezTo>
                      <a:pt x="2585" y="87116"/>
                      <a:pt x="561" y="80163"/>
                      <a:pt x="1045" y="73152"/>
                    </a:cubicBezTo>
                    <a:cubicBezTo>
                      <a:pt x="1787" y="65856"/>
                      <a:pt x="4704" y="58950"/>
                      <a:pt x="9409" y="53340"/>
                    </a:cubicBezTo>
                    <a:cubicBezTo>
                      <a:pt x="15197" y="45929"/>
                      <a:pt x="22125" y="39500"/>
                      <a:pt x="29937" y="34290"/>
                    </a:cubicBezTo>
                    <a:lnTo>
                      <a:pt x="0" y="16954"/>
                    </a:lnTo>
                    <a:lnTo>
                      <a:pt x="17582" y="6763"/>
                    </a:lnTo>
                    <a:lnTo>
                      <a:pt x="47234" y="23908"/>
                    </a:lnTo>
                    <a:cubicBezTo>
                      <a:pt x="61157" y="17021"/>
                      <a:pt x="75783" y="11649"/>
                      <a:pt x="90856" y="7906"/>
                    </a:cubicBezTo>
                    <a:cubicBezTo>
                      <a:pt x="105188" y="4239"/>
                      <a:pt x="119767" y="1591"/>
                      <a:pt x="134479" y="0"/>
                    </a:cubicBezTo>
                    <a:close/>
                    <a:moveTo>
                      <a:pt x="63105" y="83629"/>
                    </a:moveTo>
                    <a:cubicBezTo>
                      <a:pt x="69786" y="87459"/>
                      <a:pt x="77494" y="89116"/>
                      <a:pt x="85154" y="88392"/>
                    </a:cubicBezTo>
                    <a:cubicBezTo>
                      <a:pt x="95437" y="87182"/>
                      <a:pt x="105568" y="84877"/>
                      <a:pt x="115376" y="81534"/>
                    </a:cubicBezTo>
                    <a:lnTo>
                      <a:pt x="67857" y="54007"/>
                    </a:lnTo>
                    <a:cubicBezTo>
                      <a:pt x="50370" y="65437"/>
                      <a:pt x="48849" y="75343"/>
                      <a:pt x="63105" y="83629"/>
                    </a:cubicBezTo>
                    <a:close/>
                    <a:moveTo>
                      <a:pt x="229991" y="97536"/>
                    </a:moveTo>
                    <a:cubicBezTo>
                      <a:pt x="222693" y="93612"/>
                      <a:pt x="214339" y="92107"/>
                      <a:pt x="206137" y="93250"/>
                    </a:cubicBezTo>
                    <a:cubicBezTo>
                      <a:pt x="194894" y="94755"/>
                      <a:pt x="183803" y="97212"/>
                      <a:pt x="172969" y="100584"/>
                    </a:cubicBezTo>
                    <a:lnTo>
                      <a:pt x="220488" y="127921"/>
                    </a:lnTo>
                    <a:cubicBezTo>
                      <a:pt x="240446" y="115634"/>
                      <a:pt x="243677" y="105442"/>
                      <a:pt x="229991" y="97536"/>
                    </a:cubicBezTo>
                    <a:close/>
                  </a:path>
                </a:pathLst>
              </a:custGeom>
              <a:solidFill>
                <a:srgbClr val="CC8B09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547" name="Google Shape;1547;p27"/>
              <p:cNvSpPr/>
              <p:nvPr/>
            </p:nvSpPr>
            <p:spPr>
              <a:xfrm>
                <a:off x="7184658" y="4627816"/>
                <a:ext cx="19482" cy="25431"/>
              </a:xfrm>
              <a:custGeom>
                <a:avLst/>
                <a:gdLst/>
                <a:ahLst/>
                <a:cxnLst/>
                <a:rect l="l" t="t" r="r" b="b"/>
                <a:pathLst>
                  <a:path w="19482" h="25431" extrusionOk="0">
                    <a:moveTo>
                      <a:pt x="0" y="17145"/>
                    </a:moveTo>
                    <a:cubicBezTo>
                      <a:pt x="285" y="11430"/>
                      <a:pt x="285" y="5715"/>
                      <a:pt x="0" y="0"/>
                    </a:cubicBezTo>
                    <a:lnTo>
                      <a:pt x="19483" y="12478"/>
                    </a:lnTo>
                    <a:lnTo>
                      <a:pt x="11024" y="25432"/>
                    </a:lnTo>
                    <a:close/>
                  </a:path>
                </a:pathLst>
              </a:custGeom>
              <a:solidFill>
                <a:srgbClr val="CC8B09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548" name="Google Shape;1548;p27"/>
              <p:cNvSpPr/>
              <p:nvPr/>
            </p:nvSpPr>
            <p:spPr>
              <a:xfrm>
                <a:off x="7311819" y="4638675"/>
                <a:ext cx="42101" cy="19716"/>
              </a:xfrm>
              <a:custGeom>
                <a:avLst/>
                <a:gdLst/>
                <a:ahLst/>
                <a:cxnLst/>
                <a:rect l="l" t="t" r="r" b="b"/>
                <a:pathLst>
                  <a:path w="42101" h="19716" extrusionOk="0">
                    <a:moveTo>
                      <a:pt x="42102" y="17145"/>
                    </a:moveTo>
                    <a:lnTo>
                      <a:pt x="42102" y="0"/>
                    </a:lnTo>
                    <a:lnTo>
                      <a:pt x="0" y="3238"/>
                    </a:lnTo>
                    <a:lnTo>
                      <a:pt x="24140" y="19717"/>
                    </a:lnTo>
                    <a:lnTo>
                      <a:pt x="42102" y="17145"/>
                    </a:lnTo>
                    <a:close/>
                  </a:path>
                </a:pathLst>
              </a:custGeom>
              <a:solidFill>
                <a:srgbClr val="CC8B09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549" name="Google Shape;1549;p27"/>
              <p:cNvSpPr/>
              <p:nvPr/>
            </p:nvSpPr>
            <p:spPr>
              <a:xfrm>
                <a:off x="7325980" y="4575428"/>
                <a:ext cx="31457" cy="17335"/>
              </a:xfrm>
              <a:custGeom>
                <a:avLst/>
                <a:gdLst/>
                <a:ahLst/>
                <a:cxnLst/>
                <a:rect l="l" t="t" r="r" b="b"/>
                <a:pathLst>
                  <a:path w="31457" h="17335" extrusionOk="0">
                    <a:moveTo>
                      <a:pt x="31458" y="17336"/>
                    </a:moveTo>
                    <a:lnTo>
                      <a:pt x="31458" y="0"/>
                    </a:lnTo>
                    <a:lnTo>
                      <a:pt x="0" y="11430"/>
                    </a:lnTo>
                    <a:lnTo>
                      <a:pt x="31458" y="17336"/>
                    </a:lnTo>
                    <a:close/>
                  </a:path>
                </a:pathLst>
              </a:custGeom>
              <a:solidFill>
                <a:srgbClr val="CC8B09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550" name="Google Shape;1550;p27"/>
              <p:cNvSpPr/>
              <p:nvPr/>
            </p:nvSpPr>
            <p:spPr>
              <a:xfrm>
                <a:off x="7227140" y="4581810"/>
                <a:ext cx="47328" cy="33147"/>
              </a:xfrm>
              <a:custGeom>
                <a:avLst/>
                <a:gdLst/>
                <a:ahLst/>
                <a:cxnLst/>
                <a:rect l="l" t="t" r="r" b="b"/>
                <a:pathLst>
                  <a:path w="47328" h="33147" extrusionOk="0">
                    <a:moveTo>
                      <a:pt x="0" y="10096"/>
                    </a:moveTo>
                    <a:lnTo>
                      <a:pt x="10454" y="0"/>
                    </a:lnTo>
                    <a:lnTo>
                      <a:pt x="47329" y="25622"/>
                    </a:lnTo>
                    <a:lnTo>
                      <a:pt x="45048" y="33147"/>
                    </a:lnTo>
                    <a:cubicBezTo>
                      <a:pt x="45048" y="33147"/>
                      <a:pt x="17487" y="21431"/>
                      <a:pt x="16537" y="20764"/>
                    </a:cubicBezTo>
                    <a:close/>
                  </a:path>
                </a:pathLst>
              </a:custGeom>
              <a:solidFill>
                <a:srgbClr val="CC8B09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551" name="Google Shape;1551;p27"/>
              <p:cNvSpPr/>
              <p:nvPr/>
            </p:nvSpPr>
            <p:spPr>
              <a:xfrm>
                <a:off x="7130487" y="4526660"/>
                <a:ext cx="59018" cy="38957"/>
              </a:xfrm>
              <a:custGeom>
                <a:avLst/>
                <a:gdLst/>
                <a:ahLst/>
                <a:cxnLst/>
                <a:rect l="l" t="t" r="r" b="b"/>
                <a:pathLst>
                  <a:path w="59018" h="38957" extrusionOk="0">
                    <a:moveTo>
                      <a:pt x="0" y="11144"/>
                    </a:moveTo>
                    <a:lnTo>
                      <a:pt x="49040" y="38957"/>
                    </a:lnTo>
                    <a:lnTo>
                      <a:pt x="59018" y="31623"/>
                    </a:lnTo>
                    <a:cubicBezTo>
                      <a:pt x="59018" y="31623"/>
                      <a:pt x="52841" y="24575"/>
                      <a:pt x="52461" y="23908"/>
                    </a:cubicBezTo>
                    <a:cubicBezTo>
                      <a:pt x="48042" y="18898"/>
                      <a:pt x="42881" y="14592"/>
                      <a:pt x="37160" y="11144"/>
                    </a:cubicBezTo>
                    <a:cubicBezTo>
                      <a:pt x="33548" y="10382"/>
                      <a:pt x="10264" y="0"/>
                      <a:pt x="10264" y="0"/>
                    </a:cubicBezTo>
                    <a:close/>
                  </a:path>
                </a:pathLst>
              </a:custGeom>
              <a:solidFill>
                <a:srgbClr val="CC8B09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552" name="Google Shape;1552;p27"/>
              <p:cNvSpPr/>
              <p:nvPr/>
            </p:nvSpPr>
            <p:spPr>
              <a:xfrm>
                <a:off x="7184753" y="4495514"/>
                <a:ext cx="27275" cy="24479"/>
              </a:xfrm>
              <a:custGeom>
                <a:avLst/>
                <a:gdLst/>
                <a:ahLst/>
                <a:cxnLst/>
                <a:rect l="l" t="t" r="r" b="b"/>
                <a:pathLst>
                  <a:path w="27275" h="24479" extrusionOk="0">
                    <a:moveTo>
                      <a:pt x="27276" y="24479"/>
                    </a:moveTo>
                    <a:lnTo>
                      <a:pt x="27276" y="7334"/>
                    </a:lnTo>
                    <a:lnTo>
                      <a:pt x="4752" y="0"/>
                    </a:lnTo>
                    <a:lnTo>
                      <a:pt x="0" y="13526"/>
                    </a:lnTo>
                    <a:lnTo>
                      <a:pt x="1140" y="19621"/>
                    </a:lnTo>
                    <a:lnTo>
                      <a:pt x="27276" y="24479"/>
                    </a:lnTo>
                    <a:close/>
                  </a:path>
                </a:pathLst>
              </a:custGeom>
              <a:solidFill>
                <a:srgbClr val="CC8B09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553" name="Google Shape;1553;p27"/>
              <p:cNvSpPr/>
              <p:nvPr/>
            </p:nvSpPr>
            <p:spPr>
              <a:xfrm>
                <a:off x="7062535" y="4490466"/>
                <a:ext cx="26040" cy="19431"/>
              </a:xfrm>
              <a:custGeom>
                <a:avLst/>
                <a:gdLst/>
                <a:ahLst/>
                <a:cxnLst/>
                <a:rect l="l" t="t" r="r" b="b"/>
                <a:pathLst>
                  <a:path w="26040" h="19431" extrusionOk="0">
                    <a:moveTo>
                      <a:pt x="0" y="17145"/>
                    </a:moveTo>
                    <a:lnTo>
                      <a:pt x="0" y="0"/>
                    </a:lnTo>
                    <a:lnTo>
                      <a:pt x="26040" y="2762"/>
                    </a:lnTo>
                    <a:lnTo>
                      <a:pt x="17677" y="19431"/>
                    </a:lnTo>
                    <a:lnTo>
                      <a:pt x="0" y="17145"/>
                    </a:lnTo>
                    <a:close/>
                  </a:path>
                </a:pathLst>
              </a:custGeom>
              <a:solidFill>
                <a:srgbClr val="CC8B09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554" name="Google Shape;1554;p27"/>
              <p:cNvSpPr/>
              <p:nvPr/>
            </p:nvSpPr>
            <p:spPr>
              <a:xfrm>
                <a:off x="7063485" y="4547997"/>
                <a:ext cx="29937" cy="30289"/>
              </a:xfrm>
              <a:custGeom>
                <a:avLst/>
                <a:gdLst/>
                <a:ahLst/>
                <a:cxnLst/>
                <a:rect l="l" t="t" r="r" b="b"/>
                <a:pathLst>
                  <a:path w="29937" h="30289" extrusionOk="0">
                    <a:moveTo>
                      <a:pt x="0" y="17907"/>
                    </a:moveTo>
                    <a:lnTo>
                      <a:pt x="0" y="0"/>
                    </a:lnTo>
                    <a:lnTo>
                      <a:pt x="29937" y="0"/>
                    </a:lnTo>
                    <a:lnTo>
                      <a:pt x="22619" y="16002"/>
                    </a:lnTo>
                    <a:lnTo>
                      <a:pt x="9599" y="30289"/>
                    </a:lnTo>
                    <a:close/>
                  </a:path>
                </a:pathLst>
              </a:custGeom>
              <a:solidFill>
                <a:srgbClr val="CC8B09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555" name="Google Shape;1555;p27"/>
              <p:cNvSpPr/>
              <p:nvPr/>
            </p:nvSpPr>
            <p:spPr>
              <a:xfrm>
                <a:off x="7062535" y="4472654"/>
                <a:ext cx="295233" cy="185546"/>
              </a:xfrm>
              <a:custGeom>
                <a:avLst/>
                <a:gdLst/>
                <a:ahLst/>
                <a:cxnLst/>
                <a:rect l="l" t="t" r="r" b="b"/>
                <a:pathLst>
                  <a:path w="295233" h="185546" extrusionOk="0">
                    <a:moveTo>
                      <a:pt x="149494" y="30194"/>
                    </a:moveTo>
                    <a:cubicBezTo>
                      <a:pt x="145607" y="30185"/>
                      <a:pt x="141730" y="30499"/>
                      <a:pt x="137900" y="31147"/>
                    </a:cubicBezTo>
                    <a:cubicBezTo>
                      <a:pt x="132673" y="31909"/>
                      <a:pt x="126875" y="32956"/>
                      <a:pt x="120413" y="34290"/>
                    </a:cubicBezTo>
                    <a:cubicBezTo>
                      <a:pt x="113950" y="35623"/>
                      <a:pt x="107203" y="37338"/>
                      <a:pt x="100265" y="39433"/>
                    </a:cubicBezTo>
                    <a:cubicBezTo>
                      <a:pt x="93498" y="41481"/>
                      <a:pt x="86893" y="44034"/>
                      <a:pt x="80497" y="47054"/>
                    </a:cubicBezTo>
                    <a:lnTo>
                      <a:pt x="131247" y="76390"/>
                    </a:lnTo>
                    <a:lnTo>
                      <a:pt x="140751" y="73247"/>
                    </a:lnTo>
                    <a:cubicBezTo>
                      <a:pt x="153676" y="68866"/>
                      <a:pt x="165841" y="65246"/>
                      <a:pt x="177340" y="62198"/>
                    </a:cubicBezTo>
                    <a:cubicBezTo>
                      <a:pt x="188108" y="59360"/>
                      <a:pt x="199114" y="57540"/>
                      <a:pt x="210224" y="56769"/>
                    </a:cubicBezTo>
                    <a:cubicBezTo>
                      <a:pt x="220345" y="56159"/>
                      <a:pt x="230505" y="56864"/>
                      <a:pt x="240446" y="58864"/>
                    </a:cubicBezTo>
                    <a:cubicBezTo>
                      <a:pt x="250643" y="61036"/>
                      <a:pt x="260432" y="64827"/>
                      <a:pt x="269432" y="70104"/>
                    </a:cubicBezTo>
                    <a:cubicBezTo>
                      <a:pt x="278204" y="74504"/>
                      <a:pt x="285731" y="81058"/>
                      <a:pt x="291291" y="89154"/>
                    </a:cubicBezTo>
                    <a:cubicBezTo>
                      <a:pt x="294978" y="95088"/>
                      <a:pt x="296138" y="102260"/>
                      <a:pt x="294522" y="109061"/>
                    </a:cubicBezTo>
                    <a:cubicBezTo>
                      <a:pt x="292327" y="116519"/>
                      <a:pt x="288231" y="123282"/>
                      <a:pt x="282643" y="128683"/>
                    </a:cubicBezTo>
                    <a:cubicBezTo>
                      <a:pt x="275667" y="135684"/>
                      <a:pt x="267883" y="141827"/>
                      <a:pt x="259453" y="146971"/>
                    </a:cubicBezTo>
                    <a:lnTo>
                      <a:pt x="291766" y="166021"/>
                    </a:lnTo>
                    <a:lnTo>
                      <a:pt x="273709" y="176213"/>
                    </a:lnTo>
                    <a:lnTo>
                      <a:pt x="241111" y="157163"/>
                    </a:lnTo>
                    <a:cubicBezTo>
                      <a:pt x="225591" y="164830"/>
                      <a:pt x="209359" y="170955"/>
                      <a:pt x="192642" y="175450"/>
                    </a:cubicBezTo>
                    <a:cubicBezTo>
                      <a:pt x="175164" y="180365"/>
                      <a:pt x="157297" y="183737"/>
                      <a:pt x="139230" y="185547"/>
                    </a:cubicBezTo>
                    <a:lnTo>
                      <a:pt x="122123" y="154972"/>
                    </a:lnTo>
                    <a:cubicBezTo>
                      <a:pt x="126894" y="154848"/>
                      <a:pt x="131656" y="154467"/>
                      <a:pt x="136379" y="153829"/>
                    </a:cubicBezTo>
                    <a:cubicBezTo>
                      <a:pt x="142747" y="153067"/>
                      <a:pt x="149875" y="151924"/>
                      <a:pt x="157668" y="150209"/>
                    </a:cubicBezTo>
                    <a:cubicBezTo>
                      <a:pt x="165461" y="148495"/>
                      <a:pt x="173824" y="146304"/>
                      <a:pt x="182568" y="143828"/>
                    </a:cubicBezTo>
                    <a:cubicBezTo>
                      <a:pt x="191064" y="141284"/>
                      <a:pt x="199361" y="138103"/>
                      <a:pt x="207372" y="134303"/>
                    </a:cubicBezTo>
                    <a:lnTo>
                      <a:pt x="156812" y="105156"/>
                    </a:lnTo>
                    <a:lnTo>
                      <a:pt x="150255" y="107442"/>
                    </a:lnTo>
                    <a:lnTo>
                      <a:pt x="143317" y="109538"/>
                    </a:lnTo>
                    <a:cubicBezTo>
                      <a:pt x="130582" y="113729"/>
                      <a:pt x="118987" y="116967"/>
                      <a:pt x="108343" y="119063"/>
                    </a:cubicBezTo>
                    <a:cubicBezTo>
                      <a:pt x="98545" y="121339"/>
                      <a:pt x="88556" y="122682"/>
                      <a:pt x="78501" y="123063"/>
                    </a:cubicBezTo>
                    <a:cubicBezTo>
                      <a:pt x="69682" y="123425"/>
                      <a:pt x="60862" y="122587"/>
                      <a:pt x="52271" y="120587"/>
                    </a:cubicBezTo>
                    <a:cubicBezTo>
                      <a:pt x="43698" y="118653"/>
                      <a:pt x="35468" y="115433"/>
                      <a:pt x="27846" y="111062"/>
                    </a:cubicBezTo>
                    <a:cubicBezTo>
                      <a:pt x="19511" y="106709"/>
                      <a:pt x="12288" y="100479"/>
                      <a:pt x="6748" y="92869"/>
                    </a:cubicBezTo>
                    <a:cubicBezTo>
                      <a:pt x="2604" y="87201"/>
                      <a:pt x="579" y="80258"/>
                      <a:pt x="1045" y="73247"/>
                    </a:cubicBezTo>
                    <a:cubicBezTo>
                      <a:pt x="1767" y="65951"/>
                      <a:pt x="4685" y="59036"/>
                      <a:pt x="9409" y="53435"/>
                    </a:cubicBezTo>
                    <a:cubicBezTo>
                      <a:pt x="15197" y="46025"/>
                      <a:pt x="22125" y="39595"/>
                      <a:pt x="29937" y="34385"/>
                    </a:cubicBezTo>
                    <a:lnTo>
                      <a:pt x="0" y="17050"/>
                    </a:lnTo>
                    <a:lnTo>
                      <a:pt x="17582" y="6858"/>
                    </a:lnTo>
                    <a:lnTo>
                      <a:pt x="47234" y="24003"/>
                    </a:lnTo>
                    <a:cubicBezTo>
                      <a:pt x="61157" y="17088"/>
                      <a:pt x="75783" y="11687"/>
                      <a:pt x="90856" y="7906"/>
                    </a:cubicBezTo>
                    <a:cubicBezTo>
                      <a:pt x="105207" y="4324"/>
                      <a:pt x="119785" y="1686"/>
                      <a:pt x="134479" y="0"/>
                    </a:cubicBezTo>
                    <a:close/>
                    <a:moveTo>
                      <a:pt x="63105" y="83534"/>
                    </a:moveTo>
                    <a:cubicBezTo>
                      <a:pt x="69777" y="87401"/>
                      <a:pt x="77484" y="89068"/>
                      <a:pt x="85154" y="88297"/>
                    </a:cubicBezTo>
                    <a:cubicBezTo>
                      <a:pt x="95437" y="87125"/>
                      <a:pt x="105568" y="84858"/>
                      <a:pt x="115376" y="81534"/>
                    </a:cubicBezTo>
                    <a:lnTo>
                      <a:pt x="67857" y="54007"/>
                    </a:lnTo>
                    <a:cubicBezTo>
                      <a:pt x="50370" y="65437"/>
                      <a:pt x="48849" y="75343"/>
                      <a:pt x="63105" y="83534"/>
                    </a:cubicBezTo>
                    <a:close/>
                    <a:moveTo>
                      <a:pt x="229991" y="97536"/>
                    </a:moveTo>
                    <a:cubicBezTo>
                      <a:pt x="222721" y="93536"/>
                      <a:pt x="214339" y="92030"/>
                      <a:pt x="206137" y="93250"/>
                    </a:cubicBezTo>
                    <a:cubicBezTo>
                      <a:pt x="194884" y="94707"/>
                      <a:pt x="183784" y="97164"/>
                      <a:pt x="172969" y="100584"/>
                    </a:cubicBezTo>
                    <a:lnTo>
                      <a:pt x="220488" y="127921"/>
                    </a:lnTo>
                    <a:cubicBezTo>
                      <a:pt x="240512" y="115224"/>
                      <a:pt x="243677" y="105089"/>
                      <a:pt x="229991" y="97536"/>
                    </a:cubicBezTo>
                    <a:close/>
                  </a:path>
                </a:pathLst>
              </a:custGeom>
              <a:solidFill>
                <a:srgbClr val="F9CA06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1556" name="Google Shape;1556;p27"/>
            <p:cNvGrpSpPr/>
            <p:nvPr/>
          </p:nvGrpSpPr>
          <p:grpSpPr>
            <a:xfrm>
              <a:off x="4965040" y="3430682"/>
              <a:ext cx="883852" cy="621125"/>
              <a:chOff x="6774665" y="4172807"/>
              <a:chExt cx="883852" cy="621125"/>
            </a:xfrm>
          </p:grpSpPr>
          <p:sp>
            <p:nvSpPr>
              <p:cNvPr id="1557" name="Google Shape;1557;p27"/>
              <p:cNvSpPr/>
              <p:nvPr/>
            </p:nvSpPr>
            <p:spPr>
              <a:xfrm>
                <a:off x="6774665" y="4282440"/>
                <a:ext cx="883852" cy="511492"/>
              </a:xfrm>
              <a:custGeom>
                <a:avLst/>
                <a:gdLst/>
                <a:ahLst/>
                <a:cxnLst/>
                <a:rect l="l" t="t" r="r" b="b"/>
                <a:pathLst>
                  <a:path w="883852" h="511492" extrusionOk="0">
                    <a:moveTo>
                      <a:pt x="883852" y="255746"/>
                    </a:moveTo>
                    <a:cubicBezTo>
                      <a:pt x="883852" y="396991"/>
                      <a:pt x="685995" y="511493"/>
                      <a:pt x="441926" y="511493"/>
                    </a:cubicBezTo>
                    <a:cubicBezTo>
                      <a:pt x="197857" y="511493"/>
                      <a:pt x="0" y="396991"/>
                      <a:pt x="0" y="255746"/>
                    </a:cubicBezTo>
                    <a:cubicBezTo>
                      <a:pt x="0" y="114502"/>
                      <a:pt x="197857" y="0"/>
                      <a:pt x="441926" y="0"/>
                    </a:cubicBezTo>
                    <a:cubicBezTo>
                      <a:pt x="685995" y="0"/>
                      <a:pt x="883852" y="114502"/>
                      <a:pt x="883852" y="255746"/>
                    </a:cubicBezTo>
                    <a:close/>
                  </a:path>
                </a:pathLst>
              </a:custGeom>
              <a:solidFill>
                <a:srgbClr val="DD990E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558" name="Google Shape;1558;p27"/>
              <p:cNvSpPr/>
              <p:nvPr/>
            </p:nvSpPr>
            <p:spPr>
              <a:xfrm>
                <a:off x="6774855" y="4425505"/>
                <a:ext cx="87339" cy="116490"/>
              </a:xfrm>
              <a:custGeom>
                <a:avLst/>
                <a:gdLst/>
                <a:ahLst/>
                <a:cxnLst/>
                <a:rect l="l" t="t" r="r" b="b"/>
                <a:pathLst>
                  <a:path w="87339" h="116490" extrusionOk="0">
                    <a:moveTo>
                      <a:pt x="0" y="116491"/>
                    </a:moveTo>
                    <a:lnTo>
                      <a:pt x="0" y="0"/>
                    </a:lnTo>
                    <a:lnTo>
                      <a:pt x="87340" y="77914"/>
                    </a:lnTo>
                    <a:lnTo>
                      <a:pt x="0" y="116491"/>
                    </a:lnTo>
                    <a:close/>
                  </a:path>
                </a:pathLst>
              </a:custGeom>
              <a:solidFill>
                <a:srgbClr val="DD990E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559" name="Google Shape;1559;p27"/>
              <p:cNvSpPr/>
              <p:nvPr/>
            </p:nvSpPr>
            <p:spPr>
              <a:xfrm>
                <a:off x="7592086" y="4428553"/>
                <a:ext cx="66431" cy="157067"/>
              </a:xfrm>
              <a:custGeom>
                <a:avLst/>
                <a:gdLst/>
                <a:ahLst/>
                <a:cxnLst/>
                <a:rect l="l" t="t" r="r" b="b"/>
                <a:pathLst>
                  <a:path w="66431" h="157067" extrusionOk="0">
                    <a:moveTo>
                      <a:pt x="66431" y="0"/>
                    </a:moveTo>
                    <a:lnTo>
                      <a:pt x="66431" y="109538"/>
                    </a:lnTo>
                    <a:lnTo>
                      <a:pt x="21859" y="157067"/>
                    </a:lnTo>
                    <a:lnTo>
                      <a:pt x="0" y="31623"/>
                    </a:lnTo>
                    <a:lnTo>
                      <a:pt x="66431" y="0"/>
                    </a:lnTo>
                    <a:close/>
                  </a:path>
                </a:pathLst>
              </a:custGeom>
              <a:solidFill>
                <a:srgbClr val="DD990E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560" name="Google Shape;1560;p27"/>
              <p:cNvSpPr/>
              <p:nvPr/>
            </p:nvSpPr>
            <p:spPr>
              <a:xfrm>
                <a:off x="6774665" y="4172807"/>
                <a:ext cx="883852" cy="511492"/>
              </a:xfrm>
              <a:custGeom>
                <a:avLst/>
                <a:gdLst/>
                <a:ahLst/>
                <a:cxnLst/>
                <a:rect l="l" t="t" r="r" b="b"/>
                <a:pathLst>
                  <a:path w="883852" h="511492" extrusionOk="0">
                    <a:moveTo>
                      <a:pt x="883852" y="255746"/>
                    </a:moveTo>
                    <a:cubicBezTo>
                      <a:pt x="883852" y="396991"/>
                      <a:pt x="685995" y="511493"/>
                      <a:pt x="441926" y="511493"/>
                    </a:cubicBezTo>
                    <a:cubicBezTo>
                      <a:pt x="197857" y="511493"/>
                      <a:pt x="0" y="396991"/>
                      <a:pt x="0" y="255746"/>
                    </a:cubicBezTo>
                    <a:cubicBezTo>
                      <a:pt x="0" y="114501"/>
                      <a:pt x="197857" y="0"/>
                      <a:pt x="441926" y="0"/>
                    </a:cubicBezTo>
                    <a:cubicBezTo>
                      <a:pt x="685995" y="0"/>
                      <a:pt x="883852" y="114501"/>
                      <a:pt x="883852" y="255746"/>
                    </a:cubicBezTo>
                    <a:close/>
                  </a:path>
                </a:pathLst>
              </a:custGeom>
              <a:solidFill>
                <a:srgbClr val="F9CB07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561" name="Google Shape;1561;p27"/>
              <p:cNvSpPr/>
              <p:nvPr/>
            </p:nvSpPr>
            <p:spPr>
              <a:xfrm>
                <a:off x="6900380" y="4242411"/>
                <a:ext cx="632615" cy="366117"/>
              </a:xfrm>
              <a:custGeom>
                <a:avLst/>
                <a:gdLst/>
                <a:ahLst/>
                <a:cxnLst/>
                <a:rect l="l" t="t" r="r" b="b"/>
                <a:pathLst>
                  <a:path w="632615" h="366117" extrusionOk="0">
                    <a:moveTo>
                      <a:pt x="632021" y="194048"/>
                    </a:moveTo>
                    <a:cubicBezTo>
                      <a:pt x="627555" y="237101"/>
                      <a:pt x="596952" y="279773"/>
                      <a:pt x="540025" y="312539"/>
                    </a:cubicBezTo>
                    <a:cubicBezTo>
                      <a:pt x="416475" y="383977"/>
                      <a:pt x="216136" y="383977"/>
                      <a:pt x="92586" y="312539"/>
                    </a:cubicBezTo>
                    <a:cubicBezTo>
                      <a:pt x="35564" y="279583"/>
                      <a:pt x="4961" y="237101"/>
                      <a:pt x="590" y="194048"/>
                    </a:cubicBezTo>
                    <a:cubicBezTo>
                      <a:pt x="-4732" y="143661"/>
                      <a:pt x="25965" y="92131"/>
                      <a:pt x="92586" y="53650"/>
                    </a:cubicBezTo>
                    <a:cubicBezTo>
                      <a:pt x="216136" y="-17883"/>
                      <a:pt x="416475" y="-17883"/>
                      <a:pt x="540025" y="53650"/>
                    </a:cubicBezTo>
                    <a:cubicBezTo>
                      <a:pt x="606931" y="92131"/>
                      <a:pt x="637344" y="143661"/>
                      <a:pt x="632021" y="194048"/>
                    </a:cubicBezTo>
                    <a:close/>
                  </a:path>
                </a:pathLst>
              </a:custGeom>
              <a:solidFill>
                <a:srgbClr val="CC8B09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562" name="Google Shape;1562;p27"/>
              <p:cNvSpPr/>
              <p:nvPr/>
            </p:nvSpPr>
            <p:spPr>
              <a:xfrm>
                <a:off x="6900970" y="4264342"/>
                <a:ext cx="631431" cy="344185"/>
              </a:xfrm>
              <a:custGeom>
                <a:avLst/>
                <a:gdLst/>
                <a:ahLst/>
                <a:cxnLst/>
                <a:rect l="l" t="t" r="r" b="b"/>
                <a:pathLst>
                  <a:path w="631431" h="344185" extrusionOk="0">
                    <a:moveTo>
                      <a:pt x="631432" y="172117"/>
                    </a:moveTo>
                    <a:cubicBezTo>
                      <a:pt x="626965" y="215170"/>
                      <a:pt x="596363" y="257842"/>
                      <a:pt x="539435" y="290608"/>
                    </a:cubicBezTo>
                    <a:cubicBezTo>
                      <a:pt x="415886" y="362045"/>
                      <a:pt x="215546" y="362045"/>
                      <a:pt x="91997" y="290608"/>
                    </a:cubicBezTo>
                    <a:cubicBezTo>
                      <a:pt x="34974" y="257651"/>
                      <a:pt x="4372" y="215170"/>
                      <a:pt x="0" y="172117"/>
                    </a:cubicBezTo>
                    <a:cubicBezTo>
                      <a:pt x="4372" y="129064"/>
                      <a:pt x="34974" y="86392"/>
                      <a:pt x="91997" y="53721"/>
                    </a:cubicBezTo>
                    <a:cubicBezTo>
                      <a:pt x="215546" y="-17907"/>
                      <a:pt x="415886" y="-17907"/>
                      <a:pt x="539435" y="53721"/>
                    </a:cubicBezTo>
                    <a:cubicBezTo>
                      <a:pt x="596838" y="86677"/>
                      <a:pt x="626965" y="129064"/>
                      <a:pt x="631432" y="172117"/>
                    </a:cubicBezTo>
                    <a:close/>
                  </a:path>
                </a:pathLst>
              </a:custGeom>
              <a:solidFill>
                <a:srgbClr val="E8A30A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563" name="Google Shape;1563;p27"/>
              <p:cNvSpPr/>
              <p:nvPr/>
            </p:nvSpPr>
            <p:spPr>
              <a:xfrm>
                <a:off x="7062535" y="4346352"/>
                <a:ext cx="295228" cy="185547"/>
              </a:xfrm>
              <a:custGeom>
                <a:avLst/>
                <a:gdLst/>
                <a:ahLst/>
                <a:cxnLst/>
                <a:rect l="l" t="t" r="r" b="b"/>
                <a:pathLst>
                  <a:path w="295228" h="185547" extrusionOk="0">
                    <a:moveTo>
                      <a:pt x="149494" y="30194"/>
                    </a:moveTo>
                    <a:cubicBezTo>
                      <a:pt x="145607" y="30185"/>
                      <a:pt x="141730" y="30499"/>
                      <a:pt x="137900" y="31147"/>
                    </a:cubicBezTo>
                    <a:cubicBezTo>
                      <a:pt x="132673" y="31909"/>
                      <a:pt x="126875" y="32956"/>
                      <a:pt x="120413" y="34290"/>
                    </a:cubicBezTo>
                    <a:cubicBezTo>
                      <a:pt x="113950" y="35623"/>
                      <a:pt x="107203" y="37433"/>
                      <a:pt x="100265" y="39529"/>
                    </a:cubicBezTo>
                    <a:cubicBezTo>
                      <a:pt x="93498" y="41548"/>
                      <a:pt x="86893" y="44063"/>
                      <a:pt x="80497" y="47054"/>
                    </a:cubicBezTo>
                    <a:lnTo>
                      <a:pt x="131247" y="76486"/>
                    </a:lnTo>
                    <a:lnTo>
                      <a:pt x="140751" y="73247"/>
                    </a:lnTo>
                    <a:cubicBezTo>
                      <a:pt x="153676" y="68961"/>
                      <a:pt x="165841" y="65246"/>
                      <a:pt x="177340" y="62294"/>
                    </a:cubicBezTo>
                    <a:cubicBezTo>
                      <a:pt x="188089" y="59360"/>
                      <a:pt x="199104" y="57541"/>
                      <a:pt x="210224" y="56864"/>
                    </a:cubicBezTo>
                    <a:cubicBezTo>
                      <a:pt x="220345" y="56179"/>
                      <a:pt x="230505" y="56845"/>
                      <a:pt x="240446" y="58864"/>
                    </a:cubicBezTo>
                    <a:cubicBezTo>
                      <a:pt x="250662" y="61017"/>
                      <a:pt x="260461" y="64846"/>
                      <a:pt x="269432" y="70199"/>
                    </a:cubicBezTo>
                    <a:cubicBezTo>
                      <a:pt x="278214" y="74590"/>
                      <a:pt x="285731" y="81144"/>
                      <a:pt x="291291" y="89249"/>
                    </a:cubicBezTo>
                    <a:cubicBezTo>
                      <a:pt x="294969" y="95193"/>
                      <a:pt x="296128" y="102356"/>
                      <a:pt x="294522" y="109156"/>
                    </a:cubicBezTo>
                    <a:cubicBezTo>
                      <a:pt x="292346" y="116624"/>
                      <a:pt x="288250" y="123397"/>
                      <a:pt x="282643" y="128778"/>
                    </a:cubicBezTo>
                    <a:cubicBezTo>
                      <a:pt x="275648" y="135789"/>
                      <a:pt x="267864" y="141961"/>
                      <a:pt x="259453" y="147161"/>
                    </a:cubicBezTo>
                    <a:lnTo>
                      <a:pt x="291766" y="166211"/>
                    </a:lnTo>
                    <a:lnTo>
                      <a:pt x="273709" y="176213"/>
                    </a:lnTo>
                    <a:lnTo>
                      <a:pt x="241111" y="157163"/>
                    </a:lnTo>
                    <a:cubicBezTo>
                      <a:pt x="225591" y="164868"/>
                      <a:pt x="209359" y="171022"/>
                      <a:pt x="192642" y="175546"/>
                    </a:cubicBezTo>
                    <a:cubicBezTo>
                      <a:pt x="175155" y="180384"/>
                      <a:pt x="157288" y="183728"/>
                      <a:pt x="139230" y="185547"/>
                    </a:cubicBezTo>
                    <a:lnTo>
                      <a:pt x="122123" y="154972"/>
                    </a:lnTo>
                    <a:cubicBezTo>
                      <a:pt x="126894" y="154848"/>
                      <a:pt x="131656" y="154467"/>
                      <a:pt x="136379" y="153829"/>
                    </a:cubicBezTo>
                    <a:cubicBezTo>
                      <a:pt x="143536" y="153019"/>
                      <a:pt x="150644" y="151809"/>
                      <a:pt x="157668" y="150209"/>
                    </a:cubicBezTo>
                    <a:cubicBezTo>
                      <a:pt x="165556" y="148495"/>
                      <a:pt x="173824" y="146399"/>
                      <a:pt x="182568" y="143828"/>
                    </a:cubicBezTo>
                    <a:cubicBezTo>
                      <a:pt x="191055" y="141246"/>
                      <a:pt x="199342" y="138065"/>
                      <a:pt x="207372" y="134303"/>
                    </a:cubicBezTo>
                    <a:lnTo>
                      <a:pt x="156812" y="105061"/>
                    </a:lnTo>
                    <a:lnTo>
                      <a:pt x="150255" y="107347"/>
                    </a:lnTo>
                    <a:lnTo>
                      <a:pt x="143317" y="109442"/>
                    </a:lnTo>
                    <a:cubicBezTo>
                      <a:pt x="130582" y="113633"/>
                      <a:pt x="118987" y="116967"/>
                      <a:pt x="108343" y="118967"/>
                    </a:cubicBezTo>
                    <a:cubicBezTo>
                      <a:pt x="98545" y="121244"/>
                      <a:pt x="88556" y="122587"/>
                      <a:pt x="78501" y="122968"/>
                    </a:cubicBezTo>
                    <a:cubicBezTo>
                      <a:pt x="69691" y="123282"/>
                      <a:pt x="60872" y="122453"/>
                      <a:pt x="52271" y="120491"/>
                    </a:cubicBezTo>
                    <a:cubicBezTo>
                      <a:pt x="43698" y="118548"/>
                      <a:pt x="35468" y="115338"/>
                      <a:pt x="27846" y="110966"/>
                    </a:cubicBezTo>
                    <a:cubicBezTo>
                      <a:pt x="19511" y="106613"/>
                      <a:pt x="12288" y="100384"/>
                      <a:pt x="6748" y="92773"/>
                    </a:cubicBezTo>
                    <a:cubicBezTo>
                      <a:pt x="2585" y="87116"/>
                      <a:pt x="561" y="80163"/>
                      <a:pt x="1045" y="73152"/>
                    </a:cubicBezTo>
                    <a:cubicBezTo>
                      <a:pt x="1787" y="65856"/>
                      <a:pt x="4704" y="58950"/>
                      <a:pt x="9409" y="53340"/>
                    </a:cubicBezTo>
                    <a:cubicBezTo>
                      <a:pt x="15197" y="45929"/>
                      <a:pt x="22125" y="39500"/>
                      <a:pt x="29937" y="34290"/>
                    </a:cubicBezTo>
                    <a:lnTo>
                      <a:pt x="0" y="16954"/>
                    </a:lnTo>
                    <a:lnTo>
                      <a:pt x="17582" y="6763"/>
                    </a:lnTo>
                    <a:lnTo>
                      <a:pt x="47234" y="23908"/>
                    </a:lnTo>
                    <a:cubicBezTo>
                      <a:pt x="61157" y="17021"/>
                      <a:pt x="75783" y="11649"/>
                      <a:pt x="90856" y="7906"/>
                    </a:cubicBezTo>
                    <a:cubicBezTo>
                      <a:pt x="105188" y="4239"/>
                      <a:pt x="119767" y="1591"/>
                      <a:pt x="134479" y="0"/>
                    </a:cubicBezTo>
                    <a:close/>
                    <a:moveTo>
                      <a:pt x="63105" y="83629"/>
                    </a:moveTo>
                    <a:cubicBezTo>
                      <a:pt x="69786" y="87459"/>
                      <a:pt x="77494" y="89116"/>
                      <a:pt x="85154" y="88392"/>
                    </a:cubicBezTo>
                    <a:cubicBezTo>
                      <a:pt x="95437" y="87182"/>
                      <a:pt x="105568" y="84877"/>
                      <a:pt x="115376" y="81534"/>
                    </a:cubicBezTo>
                    <a:lnTo>
                      <a:pt x="67857" y="54007"/>
                    </a:lnTo>
                    <a:cubicBezTo>
                      <a:pt x="50370" y="65437"/>
                      <a:pt x="48849" y="75343"/>
                      <a:pt x="63105" y="83629"/>
                    </a:cubicBezTo>
                    <a:close/>
                    <a:moveTo>
                      <a:pt x="229991" y="97536"/>
                    </a:moveTo>
                    <a:cubicBezTo>
                      <a:pt x="222721" y="93536"/>
                      <a:pt x="214339" y="92030"/>
                      <a:pt x="206137" y="93250"/>
                    </a:cubicBezTo>
                    <a:cubicBezTo>
                      <a:pt x="194894" y="94755"/>
                      <a:pt x="183803" y="97212"/>
                      <a:pt x="172969" y="100584"/>
                    </a:cubicBezTo>
                    <a:lnTo>
                      <a:pt x="220488" y="127921"/>
                    </a:lnTo>
                    <a:cubicBezTo>
                      <a:pt x="240446" y="115634"/>
                      <a:pt x="243677" y="105442"/>
                      <a:pt x="229991" y="97536"/>
                    </a:cubicBezTo>
                    <a:close/>
                  </a:path>
                </a:pathLst>
              </a:custGeom>
              <a:solidFill>
                <a:srgbClr val="CC8B09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564" name="Google Shape;1564;p27"/>
              <p:cNvSpPr/>
              <p:nvPr/>
            </p:nvSpPr>
            <p:spPr>
              <a:xfrm>
                <a:off x="7184658" y="4484274"/>
                <a:ext cx="19482" cy="25526"/>
              </a:xfrm>
              <a:custGeom>
                <a:avLst/>
                <a:gdLst/>
                <a:ahLst/>
                <a:cxnLst/>
                <a:rect l="l" t="t" r="r" b="b"/>
                <a:pathLst>
                  <a:path w="19482" h="25526" extrusionOk="0">
                    <a:moveTo>
                      <a:pt x="0" y="17240"/>
                    </a:moveTo>
                    <a:cubicBezTo>
                      <a:pt x="570" y="16002"/>
                      <a:pt x="0" y="0"/>
                      <a:pt x="0" y="0"/>
                    </a:cubicBezTo>
                    <a:lnTo>
                      <a:pt x="19483" y="12573"/>
                    </a:lnTo>
                    <a:lnTo>
                      <a:pt x="11024" y="25527"/>
                    </a:lnTo>
                    <a:close/>
                  </a:path>
                </a:pathLst>
              </a:custGeom>
              <a:solidFill>
                <a:srgbClr val="CC8B09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565" name="Google Shape;1565;p27"/>
              <p:cNvSpPr/>
              <p:nvPr/>
            </p:nvSpPr>
            <p:spPr>
              <a:xfrm>
                <a:off x="7311819" y="4495228"/>
                <a:ext cx="42101" cy="19716"/>
              </a:xfrm>
              <a:custGeom>
                <a:avLst/>
                <a:gdLst/>
                <a:ahLst/>
                <a:cxnLst/>
                <a:rect l="l" t="t" r="r" b="b"/>
                <a:pathLst>
                  <a:path w="42101" h="19716" extrusionOk="0">
                    <a:moveTo>
                      <a:pt x="42102" y="17145"/>
                    </a:moveTo>
                    <a:lnTo>
                      <a:pt x="42102" y="0"/>
                    </a:lnTo>
                    <a:lnTo>
                      <a:pt x="0" y="3143"/>
                    </a:lnTo>
                    <a:lnTo>
                      <a:pt x="24140" y="19717"/>
                    </a:lnTo>
                    <a:lnTo>
                      <a:pt x="42102" y="17145"/>
                    </a:lnTo>
                    <a:close/>
                  </a:path>
                </a:pathLst>
              </a:custGeom>
              <a:solidFill>
                <a:srgbClr val="CC8B09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566" name="Google Shape;1566;p27"/>
              <p:cNvSpPr/>
              <p:nvPr/>
            </p:nvSpPr>
            <p:spPr>
              <a:xfrm>
                <a:off x="7325980" y="4431982"/>
                <a:ext cx="31457" cy="17335"/>
              </a:xfrm>
              <a:custGeom>
                <a:avLst/>
                <a:gdLst/>
                <a:ahLst/>
                <a:cxnLst/>
                <a:rect l="l" t="t" r="r" b="b"/>
                <a:pathLst>
                  <a:path w="31457" h="17335" extrusionOk="0">
                    <a:moveTo>
                      <a:pt x="31458" y="17336"/>
                    </a:moveTo>
                    <a:lnTo>
                      <a:pt x="31458" y="0"/>
                    </a:lnTo>
                    <a:lnTo>
                      <a:pt x="0" y="11430"/>
                    </a:lnTo>
                    <a:lnTo>
                      <a:pt x="31458" y="17336"/>
                    </a:lnTo>
                    <a:close/>
                  </a:path>
                </a:pathLst>
              </a:custGeom>
              <a:solidFill>
                <a:srgbClr val="CC8B09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567" name="Google Shape;1567;p27"/>
              <p:cNvSpPr/>
              <p:nvPr/>
            </p:nvSpPr>
            <p:spPr>
              <a:xfrm>
                <a:off x="7227140" y="4438078"/>
                <a:ext cx="47328" cy="33147"/>
              </a:xfrm>
              <a:custGeom>
                <a:avLst/>
                <a:gdLst/>
                <a:ahLst/>
                <a:cxnLst/>
                <a:rect l="l" t="t" r="r" b="b"/>
                <a:pathLst>
                  <a:path w="47328" h="33147" extrusionOk="0">
                    <a:moveTo>
                      <a:pt x="0" y="10096"/>
                    </a:moveTo>
                    <a:lnTo>
                      <a:pt x="10454" y="0"/>
                    </a:lnTo>
                    <a:lnTo>
                      <a:pt x="47329" y="25622"/>
                    </a:lnTo>
                    <a:lnTo>
                      <a:pt x="45048" y="33147"/>
                    </a:lnTo>
                    <a:cubicBezTo>
                      <a:pt x="45048" y="33147"/>
                      <a:pt x="17487" y="21431"/>
                      <a:pt x="16537" y="20764"/>
                    </a:cubicBezTo>
                    <a:close/>
                  </a:path>
                </a:pathLst>
              </a:custGeom>
              <a:solidFill>
                <a:srgbClr val="CC8B09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568" name="Google Shape;1568;p27"/>
              <p:cNvSpPr/>
              <p:nvPr/>
            </p:nvSpPr>
            <p:spPr>
              <a:xfrm>
                <a:off x="7130487" y="4383214"/>
                <a:ext cx="59018" cy="38957"/>
              </a:xfrm>
              <a:custGeom>
                <a:avLst/>
                <a:gdLst/>
                <a:ahLst/>
                <a:cxnLst/>
                <a:rect l="l" t="t" r="r" b="b"/>
                <a:pathLst>
                  <a:path w="59018" h="38957" extrusionOk="0">
                    <a:moveTo>
                      <a:pt x="0" y="11144"/>
                    </a:moveTo>
                    <a:lnTo>
                      <a:pt x="49040" y="38957"/>
                    </a:lnTo>
                    <a:lnTo>
                      <a:pt x="59018" y="31623"/>
                    </a:lnTo>
                    <a:cubicBezTo>
                      <a:pt x="59018" y="31623"/>
                      <a:pt x="52841" y="24575"/>
                      <a:pt x="52461" y="23908"/>
                    </a:cubicBezTo>
                    <a:cubicBezTo>
                      <a:pt x="48042" y="18898"/>
                      <a:pt x="42881" y="14592"/>
                      <a:pt x="37160" y="11144"/>
                    </a:cubicBezTo>
                    <a:cubicBezTo>
                      <a:pt x="33548" y="10382"/>
                      <a:pt x="10264" y="0"/>
                      <a:pt x="10264" y="0"/>
                    </a:cubicBezTo>
                    <a:close/>
                  </a:path>
                </a:pathLst>
              </a:custGeom>
              <a:solidFill>
                <a:srgbClr val="CC8B09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569" name="Google Shape;1569;p27"/>
              <p:cNvSpPr/>
              <p:nvPr/>
            </p:nvSpPr>
            <p:spPr>
              <a:xfrm>
                <a:off x="7184753" y="4352067"/>
                <a:ext cx="27275" cy="24479"/>
              </a:xfrm>
              <a:custGeom>
                <a:avLst/>
                <a:gdLst/>
                <a:ahLst/>
                <a:cxnLst/>
                <a:rect l="l" t="t" r="r" b="b"/>
                <a:pathLst>
                  <a:path w="27275" h="24479" extrusionOk="0">
                    <a:moveTo>
                      <a:pt x="27276" y="24479"/>
                    </a:moveTo>
                    <a:lnTo>
                      <a:pt x="27276" y="7334"/>
                    </a:lnTo>
                    <a:lnTo>
                      <a:pt x="4752" y="0"/>
                    </a:lnTo>
                    <a:lnTo>
                      <a:pt x="0" y="13430"/>
                    </a:lnTo>
                    <a:lnTo>
                      <a:pt x="1140" y="19621"/>
                    </a:lnTo>
                    <a:lnTo>
                      <a:pt x="27276" y="24479"/>
                    </a:lnTo>
                    <a:close/>
                  </a:path>
                </a:pathLst>
              </a:custGeom>
              <a:solidFill>
                <a:srgbClr val="CC8B09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570" name="Google Shape;1570;p27"/>
              <p:cNvSpPr/>
              <p:nvPr/>
            </p:nvSpPr>
            <p:spPr>
              <a:xfrm>
                <a:off x="7062535" y="4347019"/>
                <a:ext cx="26040" cy="19431"/>
              </a:xfrm>
              <a:custGeom>
                <a:avLst/>
                <a:gdLst/>
                <a:ahLst/>
                <a:cxnLst/>
                <a:rect l="l" t="t" r="r" b="b"/>
                <a:pathLst>
                  <a:path w="26040" h="19431" extrusionOk="0">
                    <a:moveTo>
                      <a:pt x="0" y="17145"/>
                    </a:moveTo>
                    <a:lnTo>
                      <a:pt x="0" y="0"/>
                    </a:lnTo>
                    <a:lnTo>
                      <a:pt x="26040" y="2762"/>
                    </a:lnTo>
                    <a:lnTo>
                      <a:pt x="17677" y="19431"/>
                    </a:lnTo>
                    <a:lnTo>
                      <a:pt x="0" y="17145"/>
                    </a:lnTo>
                    <a:close/>
                  </a:path>
                </a:pathLst>
              </a:custGeom>
              <a:solidFill>
                <a:srgbClr val="CC8B09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571" name="Google Shape;1571;p27"/>
              <p:cNvSpPr/>
              <p:nvPr/>
            </p:nvSpPr>
            <p:spPr>
              <a:xfrm>
                <a:off x="7063485" y="4404550"/>
                <a:ext cx="29937" cy="30289"/>
              </a:xfrm>
              <a:custGeom>
                <a:avLst/>
                <a:gdLst/>
                <a:ahLst/>
                <a:cxnLst/>
                <a:rect l="l" t="t" r="r" b="b"/>
                <a:pathLst>
                  <a:path w="29937" h="30289" extrusionOk="0">
                    <a:moveTo>
                      <a:pt x="0" y="17907"/>
                    </a:moveTo>
                    <a:lnTo>
                      <a:pt x="0" y="0"/>
                    </a:lnTo>
                    <a:lnTo>
                      <a:pt x="29937" y="0"/>
                    </a:lnTo>
                    <a:lnTo>
                      <a:pt x="22619" y="16002"/>
                    </a:lnTo>
                    <a:lnTo>
                      <a:pt x="9599" y="30289"/>
                    </a:lnTo>
                    <a:close/>
                  </a:path>
                </a:pathLst>
              </a:custGeom>
              <a:solidFill>
                <a:srgbClr val="CC8B09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572" name="Google Shape;1572;p27"/>
              <p:cNvSpPr/>
              <p:nvPr/>
            </p:nvSpPr>
            <p:spPr>
              <a:xfrm>
                <a:off x="7062535" y="4329112"/>
                <a:ext cx="295233" cy="185547"/>
              </a:xfrm>
              <a:custGeom>
                <a:avLst/>
                <a:gdLst/>
                <a:ahLst/>
                <a:cxnLst/>
                <a:rect l="l" t="t" r="r" b="b"/>
                <a:pathLst>
                  <a:path w="295233" h="185547" extrusionOk="0">
                    <a:moveTo>
                      <a:pt x="149494" y="30289"/>
                    </a:moveTo>
                    <a:cubicBezTo>
                      <a:pt x="145607" y="30280"/>
                      <a:pt x="141730" y="30594"/>
                      <a:pt x="137900" y="31242"/>
                    </a:cubicBezTo>
                    <a:cubicBezTo>
                      <a:pt x="132673" y="32004"/>
                      <a:pt x="126875" y="33052"/>
                      <a:pt x="120413" y="34385"/>
                    </a:cubicBezTo>
                    <a:cubicBezTo>
                      <a:pt x="113950" y="35719"/>
                      <a:pt x="107203" y="37433"/>
                      <a:pt x="100265" y="39529"/>
                    </a:cubicBezTo>
                    <a:cubicBezTo>
                      <a:pt x="93498" y="41577"/>
                      <a:pt x="86893" y="44129"/>
                      <a:pt x="80497" y="47149"/>
                    </a:cubicBezTo>
                    <a:lnTo>
                      <a:pt x="131247" y="76486"/>
                    </a:lnTo>
                    <a:lnTo>
                      <a:pt x="140751" y="73247"/>
                    </a:lnTo>
                    <a:cubicBezTo>
                      <a:pt x="153676" y="68961"/>
                      <a:pt x="165841" y="65341"/>
                      <a:pt x="177340" y="62294"/>
                    </a:cubicBezTo>
                    <a:cubicBezTo>
                      <a:pt x="188108" y="59455"/>
                      <a:pt x="199114" y="57636"/>
                      <a:pt x="210224" y="56864"/>
                    </a:cubicBezTo>
                    <a:cubicBezTo>
                      <a:pt x="220345" y="56255"/>
                      <a:pt x="230505" y="56960"/>
                      <a:pt x="240446" y="58960"/>
                    </a:cubicBezTo>
                    <a:cubicBezTo>
                      <a:pt x="250643" y="61131"/>
                      <a:pt x="260432" y="64922"/>
                      <a:pt x="269432" y="70199"/>
                    </a:cubicBezTo>
                    <a:cubicBezTo>
                      <a:pt x="278204" y="74600"/>
                      <a:pt x="285731" y="81153"/>
                      <a:pt x="291291" y="89249"/>
                    </a:cubicBezTo>
                    <a:cubicBezTo>
                      <a:pt x="294978" y="95183"/>
                      <a:pt x="296138" y="102356"/>
                      <a:pt x="294522" y="109156"/>
                    </a:cubicBezTo>
                    <a:cubicBezTo>
                      <a:pt x="292327" y="116615"/>
                      <a:pt x="288231" y="123377"/>
                      <a:pt x="282643" y="128778"/>
                    </a:cubicBezTo>
                    <a:cubicBezTo>
                      <a:pt x="275667" y="135779"/>
                      <a:pt x="267883" y="141922"/>
                      <a:pt x="259453" y="147066"/>
                    </a:cubicBezTo>
                    <a:lnTo>
                      <a:pt x="291766" y="166116"/>
                    </a:lnTo>
                    <a:lnTo>
                      <a:pt x="273709" y="176213"/>
                    </a:lnTo>
                    <a:lnTo>
                      <a:pt x="241111" y="157163"/>
                    </a:lnTo>
                    <a:cubicBezTo>
                      <a:pt x="225591" y="164830"/>
                      <a:pt x="209359" y="170955"/>
                      <a:pt x="192642" y="175451"/>
                    </a:cubicBezTo>
                    <a:cubicBezTo>
                      <a:pt x="175164" y="180365"/>
                      <a:pt x="157297" y="183737"/>
                      <a:pt x="139230" y="185547"/>
                    </a:cubicBezTo>
                    <a:lnTo>
                      <a:pt x="122123" y="154877"/>
                    </a:lnTo>
                    <a:cubicBezTo>
                      <a:pt x="126894" y="154848"/>
                      <a:pt x="131656" y="154496"/>
                      <a:pt x="136379" y="153829"/>
                    </a:cubicBezTo>
                    <a:cubicBezTo>
                      <a:pt x="142747" y="153067"/>
                      <a:pt x="149875" y="151829"/>
                      <a:pt x="157668" y="150209"/>
                    </a:cubicBezTo>
                    <a:cubicBezTo>
                      <a:pt x="165461" y="148590"/>
                      <a:pt x="173824" y="146304"/>
                      <a:pt x="182568" y="143828"/>
                    </a:cubicBezTo>
                    <a:cubicBezTo>
                      <a:pt x="191045" y="141246"/>
                      <a:pt x="199342" y="138055"/>
                      <a:pt x="207372" y="134303"/>
                    </a:cubicBezTo>
                    <a:lnTo>
                      <a:pt x="156812" y="105156"/>
                    </a:lnTo>
                    <a:lnTo>
                      <a:pt x="150255" y="107442"/>
                    </a:lnTo>
                    <a:lnTo>
                      <a:pt x="143317" y="109538"/>
                    </a:lnTo>
                    <a:cubicBezTo>
                      <a:pt x="130582" y="113729"/>
                      <a:pt x="118987" y="116967"/>
                      <a:pt x="108343" y="119063"/>
                    </a:cubicBezTo>
                    <a:cubicBezTo>
                      <a:pt x="98545" y="121339"/>
                      <a:pt x="88556" y="122682"/>
                      <a:pt x="78501" y="123063"/>
                    </a:cubicBezTo>
                    <a:cubicBezTo>
                      <a:pt x="69682" y="123425"/>
                      <a:pt x="60862" y="122587"/>
                      <a:pt x="52271" y="120587"/>
                    </a:cubicBezTo>
                    <a:cubicBezTo>
                      <a:pt x="43698" y="118653"/>
                      <a:pt x="35468" y="115433"/>
                      <a:pt x="27846" y="111062"/>
                    </a:cubicBezTo>
                    <a:cubicBezTo>
                      <a:pt x="19511" y="106709"/>
                      <a:pt x="12288" y="100479"/>
                      <a:pt x="6748" y="92869"/>
                    </a:cubicBezTo>
                    <a:cubicBezTo>
                      <a:pt x="2604" y="87201"/>
                      <a:pt x="579" y="80258"/>
                      <a:pt x="1045" y="73247"/>
                    </a:cubicBezTo>
                    <a:cubicBezTo>
                      <a:pt x="1767" y="65951"/>
                      <a:pt x="4685" y="59036"/>
                      <a:pt x="9409" y="53435"/>
                    </a:cubicBezTo>
                    <a:cubicBezTo>
                      <a:pt x="15197" y="46025"/>
                      <a:pt x="22125" y="39596"/>
                      <a:pt x="29937" y="34385"/>
                    </a:cubicBezTo>
                    <a:lnTo>
                      <a:pt x="0" y="17050"/>
                    </a:lnTo>
                    <a:lnTo>
                      <a:pt x="17582" y="6858"/>
                    </a:lnTo>
                    <a:lnTo>
                      <a:pt x="47234" y="24003"/>
                    </a:lnTo>
                    <a:cubicBezTo>
                      <a:pt x="61157" y="17088"/>
                      <a:pt x="75783" y="11687"/>
                      <a:pt x="90856" y="7906"/>
                    </a:cubicBezTo>
                    <a:cubicBezTo>
                      <a:pt x="105207" y="4324"/>
                      <a:pt x="119785" y="1686"/>
                      <a:pt x="134479" y="0"/>
                    </a:cubicBezTo>
                    <a:close/>
                    <a:moveTo>
                      <a:pt x="63105" y="83629"/>
                    </a:moveTo>
                    <a:cubicBezTo>
                      <a:pt x="69777" y="87497"/>
                      <a:pt x="77484" y="89163"/>
                      <a:pt x="85154" y="88392"/>
                    </a:cubicBezTo>
                    <a:cubicBezTo>
                      <a:pt x="95437" y="87221"/>
                      <a:pt x="105568" y="84954"/>
                      <a:pt x="115376" y="81629"/>
                    </a:cubicBezTo>
                    <a:lnTo>
                      <a:pt x="67857" y="54102"/>
                    </a:lnTo>
                    <a:cubicBezTo>
                      <a:pt x="50370" y="65532"/>
                      <a:pt x="48849" y="75438"/>
                      <a:pt x="63105" y="83629"/>
                    </a:cubicBezTo>
                    <a:close/>
                    <a:moveTo>
                      <a:pt x="229991" y="97631"/>
                    </a:moveTo>
                    <a:cubicBezTo>
                      <a:pt x="222721" y="93631"/>
                      <a:pt x="214339" y="92126"/>
                      <a:pt x="206137" y="93345"/>
                    </a:cubicBezTo>
                    <a:cubicBezTo>
                      <a:pt x="194884" y="94802"/>
                      <a:pt x="183784" y="97260"/>
                      <a:pt x="172969" y="100679"/>
                    </a:cubicBezTo>
                    <a:lnTo>
                      <a:pt x="220488" y="128016"/>
                    </a:lnTo>
                    <a:cubicBezTo>
                      <a:pt x="240512" y="115700"/>
                      <a:pt x="243677" y="105566"/>
                      <a:pt x="229991" y="97631"/>
                    </a:cubicBezTo>
                    <a:close/>
                  </a:path>
                </a:pathLst>
              </a:custGeom>
              <a:solidFill>
                <a:srgbClr val="F9CA06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1573" name="Google Shape;1573;p27"/>
            <p:cNvGrpSpPr/>
            <p:nvPr/>
          </p:nvGrpSpPr>
          <p:grpSpPr>
            <a:xfrm>
              <a:off x="4993741" y="3268090"/>
              <a:ext cx="883853" cy="621125"/>
              <a:chOff x="6803366" y="4010215"/>
              <a:chExt cx="883853" cy="621125"/>
            </a:xfrm>
          </p:grpSpPr>
          <p:sp>
            <p:nvSpPr>
              <p:cNvPr id="1574" name="Google Shape;1574;p27"/>
              <p:cNvSpPr/>
              <p:nvPr/>
            </p:nvSpPr>
            <p:spPr>
              <a:xfrm>
                <a:off x="6803366" y="4119848"/>
                <a:ext cx="883852" cy="511492"/>
              </a:xfrm>
              <a:custGeom>
                <a:avLst/>
                <a:gdLst/>
                <a:ahLst/>
                <a:cxnLst/>
                <a:rect l="l" t="t" r="r" b="b"/>
                <a:pathLst>
                  <a:path w="883852" h="511492" extrusionOk="0">
                    <a:moveTo>
                      <a:pt x="883852" y="255746"/>
                    </a:moveTo>
                    <a:cubicBezTo>
                      <a:pt x="883852" y="396991"/>
                      <a:pt x="685995" y="511493"/>
                      <a:pt x="441926" y="511493"/>
                    </a:cubicBezTo>
                    <a:cubicBezTo>
                      <a:pt x="197857" y="511493"/>
                      <a:pt x="0" y="396991"/>
                      <a:pt x="0" y="255746"/>
                    </a:cubicBezTo>
                    <a:cubicBezTo>
                      <a:pt x="0" y="114501"/>
                      <a:pt x="197857" y="0"/>
                      <a:pt x="441926" y="0"/>
                    </a:cubicBezTo>
                    <a:cubicBezTo>
                      <a:pt x="685995" y="0"/>
                      <a:pt x="883852" y="114501"/>
                      <a:pt x="883852" y="255746"/>
                    </a:cubicBezTo>
                    <a:close/>
                  </a:path>
                </a:pathLst>
              </a:custGeom>
              <a:solidFill>
                <a:srgbClr val="DD990E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575" name="Google Shape;1575;p27"/>
              <p:cNvSpPr/>
              <p:nvPr/>
            </p:nvSpPr>
            <p:spPr>
              <a:xfrm>
                <a:off x="6803461" y="4262913"/>
                <a:ext cx="87339" cy="116490"/>
              </a:xfrm>
              <a:custGeom>
                <a:avLst/>
                <a:gdLst/>
                <a:ahLst/>
                <a:cxnLst/>
                <a:rect l="l" t="t" r="r" b="b"/>
                <a:pathLst>
                  <a:path w="87339" h="116490" extrusionOk="0">
                    <a:moveTo>
                      <a:pt x="0" y="116491"/>
                    </a:moveTo>
                    <a:lnTo>
                      <a:pt x="0" y="0"/>
                    </a:lnTo>
                    <a:lnTo>
                      <a:pt x="87340" y="77915"/>
                    </a:lnTo>
                    <a:lnTo>
                      <a:pt x="0" y="116491"/>
                    </a:lnTo>
                    <a:close/>
                  </a:path>
                </a:pathLst>
              </a:custGeom>
              <a:solidFill>
                <a:srgbClr val="DD990E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576" name="Google Shape;1576;p27"/>
              <p:cNvSpPr/>
              <p:nvPr/>
            </p:nvSpPr>
            <p:spPr>
              <a:xfrm>
                <a:off x="7620692" y="4265961"/>
                <a:ext cx="66526" cy="157067"/>
              </a:xfrm>
              <a:custGeom>
                <a:avLst/>
                <a:gdLst/>
                <a:ahLst/>
                <a:cxnLst/>
                <a:rect l="l" t="t" r="r" b="b"/>
                <a:pathLst>
                  <a:path w="66526" h="157067" extrusionOk="0">
                    <a:moveTo>
                      <a:pt x="66527" y="0"/>
                    </a:moveTo>
                    <a:lnTo>
                      <a:pt x="66527" y="109633"/>
                    </a:lnTo>
                    <a:lnTo>
                      <a:pt x="21859" y="157067"/>
                    </a:lnTo>
                    <a:lnTo>
                      <a:pt x="0" y="31623"/>
                    </a:lnTo>
                    <a:lnTo>
                      <a:pt x="66527" y="0"/>
                    </a:lnTo>
                    <a:close/>
                  </a:path>
                </a:pathLst>
              </a:custGeom>
              <a:solidFill>
                <a:srgbClr val="DD990E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577" name="Google Shape;1577;p27"/>
              <p:cNvSpPr/>
              <p:nvPr/>
            </p:nvSpPr>
            <p:spPr>
              <a:xfrm>
                <a:off x="6803366" y="4010215"/>
                <a:ext cx="883852" cy="511492"/>
              </a:xfrm>
              <a:custGeom>
                <a:avLst/>
                <a:gdLst/>
                <a:ahLst/>
                <a:cxnLst/>
                <a:rect l="l" t="t" r="r" b="b"/>
                <a:pathLst>
                  <a:path w="883852" h="511492" extrusionOk="0">
                    <a:moveTo>
                      <a:pt x="883852" y="255746"/>
                    </a:moveTo>
                    <a:cubicBezTo>
                      <a:pt x="883852" y="396991"/>
                      <a:pt x="685995" y="511493"/>
                      <a:pt x="441926" y="511493"/>
                    </a:cubicBezTo>
                    <a:cubicBezTo>
                      <a:pt x="197857" y="511493"/>
                      <a:pt x="0" y="396991"/>
                      <a:pt x="0" y="255746"/>
                    </a:cubicBezTo>
                    <a:cubicBezTo>
                      <a:pt x="0" y="114501"/>
                      <a:pt x="197857" y="0"/>
                      <a:pt x="441926" y="0"/>
                    </a:cubicBezTo>
                    <a:cubicBezTo>
                      <a:pt x="685995" y="0"/>
                      <a:pt x="883852" y="114501"/>
                      <a:pt x="883852" y="255746"/>
                    </a:cubicBezTo>
                    <a:close/>
                  </a:path>
                </a:pathLst>
              </a:custGeom>
              <a:solidFill>
                <a:srgbClr val="F9CB07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578" name="Google Shape;1578;p27"/>
              <p:cNvSpPr/>
              <p:nvPr/>
            </p:nvSpPr>
            <p:spPr>
              <a:xfrm>
                <a:off x="6928987" y="4079843"/>
                <a:ext cx="632689" cy="366093"/>
              </a:xfrm>
              <a:custGeom>
                <a:avLst/>
                <a:gdLst/>
                <a:ahLst/>
                <a:cxnLst/>
                <a:rect l="l" t="t" r="r" b="b"/>
                <a:pathLst>
                  <a:path w="632689" h="366093" extrusionOk="0">
                    <a:moveTo>
                      <a:pt x="632117" y="194024"/>
                    </a:moveTo>
                    <a:cubicBezTo>
                      <a:pt x="627555" y="237173"/>
                      <a:pt x="596952" y="279749"/>
                      <a:pt x="540025" y="312515"/>
                    </a:cubicBezTo>
                    <a:cubicBezTo>
                      <a:pt x="416476" y="383953"/>
                      <a:pt x="216136" y="383953"/>
                      <a:pt x="92587" y="312515"/>
                    </a:cubicBezTo>
                    <a:cubicBezTo>
                      <a:pt x="35564" y="279559"/>
                      <a:pt x="4962" y="237173"/>
                      <a:pt x="590" y="194024"/>
                    </a:cubicBezTo>
                    <a:cubicBezTo>
                      <a:pt x="-4732" y="143637"/>
                      <a:pt x="25965" y="92107"/>
                      <a:pt x="92587" y="53721"/>
                    </a:cubicBezTo>
                    <a:cubicBezTo>
                      <a:pt x="216136" y="-17907"/>
                      <a:pt x="416476" y="-17907"/>
                      <a:pt x="540025" y="53721"/>
                    </a:cubicBezTo>
                    <a:cubicBezTo>
                      <a:pt x="606836" y="92107"/>
                      <a:pt x="637344" y="143637"/>
                      <a:pt x="632117" y="194024"/>
                    </a:cubicBezTo>
                    <a:close/>
                  </a:path>
                </a:pathLst>
              </a:custGeom>
              <a:solidFill>
                <a:srgbClr val="CC8B09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579" name="Google Shape;1579;p27"/>
              <p:cNvSpPr/>
              <p:nvPr/>
            </p:nvSpPr>
            <p:spPr>
              <a:xfrm>
                <a:off x="6929577" y="4101750"/>
                <a:ext cx="631526" cy="344186"/>
              </a:xfrm>
              <a:custGeom>
                <a:avLst/>
                <a:gdLst/>
                <a:ahLst/>
                <a:cxnLst/>
                <a:rect l="l" t="t" r="r" b="b"/>
                <a:pathLst>
                  <a:path w="631526" h="344186" extrusionOk="0">
                    <a:moveTo>
                      <a:pt x="631527" y="172117"/>
                    </a:moveTo>
                    <a:cubicBezTo>
                      <a:pt x="626965" y="215265"/>
                      <a:pt x="596363" y="257842"/>
                      <a:pt x="539435" y="290608"/>
                    </a:cubicBezTo>
                    <a:cubicBezTo>
                      <a:pt x="415886" y="362045"/>
                      <a:pt x="215546" y="362045"/>
                      <a:pt x="91997" y="290608"/>
                    </a:cubicBezTo>
                    <a:cubicBezTo>
                      <a:pt x="34974" y="257651"/>
                      <a:pt x="4372" y="215265"/>
                      <a:pt x="0" y="172117"/>
                    </a:cubicBezTo>
                    <a:cubicBezTo>
                      <a:pt x="4372" y="129064"/>
                      <a:pt x="35069" y="86392"/>
                      <a:pt x="91997" y="53721"/>
                    </a:cubicBezTo>
                    <a:cubicBezTo>
                      <a:pt x="215546" y="-17907"/>
                      <a:pt x="415886" y="-17907"/>
                      <a:pt x="539435" y="53721"/>
                    </a:cubicBezTo>
                    <a:cubicBezTo>
                      <a:pt x="596743" y="86678"/>
                      <a:pt x="626965" y="129064"/>
                      <a:pt x="631527" y="172117"/>
                    </a:cubicBezTo>
                    <a:close/>
                  </a:path>
                </a:pathLst>
              </a:custGeom>
              <a:solidFill>
                <a:srgbClr val="E8A30A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580" name="Google Shape;1580;p27"/>
              <p:cNvSpPr/>
              <p:nvPr/>
            </p:nvSpPr>
            <p:spPr>
              <a:xfrm>
                <a:off x="7091046" y="4183856"/>
                <a:ext cx="294970" cy="185451"/>
              </a:xfrm>
              <a:custGeom>
                <a:avLst/>
                <a:gdLst/>
                <a:ahLst/>
                <a:cxnLst/>
                <a:rect l="l" t="t" r="r" b="b"/>
                <a:pathLst>
                  <a:path w="294970" h="185451" extrusionOk="0">
                    <a:moveTo>
                      <a:pt x="149590" y="30194"/>
                    </a:moveTo>
                    <a:cubicBezTo>
                      <a:pt x="145702" y="30137"/>
                      <a:pt x="141825" y="30423"/>
                      <a:pt x="137995" y="31052"/>
                    </a:cubicBezTo>
                    <a:cubicBezTo>
                      <a:pt x="132768" y="31813"/>
                      <a:pt x="126970" y="32861"/>
                      <a:pt x="120508" y="34195"/>
                    </a:cubicBezTo>
                    <a:cubicBezTo>
                      <a:pt x="114045" y="35528"/>
                      <a:pt x="107393" y="37338"/>
                      <a:pt x="100360" y="39434"/>
                    </a:cubicBezTo>
                    <a:cubicBezTo>
                      <a:pt x="93593" y="41453"/>
                      <a:pt x="86988" y="43967"/>
                      <a:pt x="80592" y="46958"/>
                    </a:cubicBezTo>
                    <a:lnTo>
                      <a:pt x="131342" y="76390"/>
                    </a:lnTo>
                    <a:lnTo>
                      <a:pt x="140846" y="73152"/>
                    </a:lnTo>
                    <a:cubicBezTo>
                      <a:pt x="153771" y="68866"/>
                      <a:pt x="165936" y="65151"/>
                      <a:pt x="177436" y="62198"/>
                    </a:cubicBezTo>
                    <a:cubicBezTo>
                      <a:pt x="188184" y="59274"/>
                      <a:pt x="199199" y="57455"/>
                      <a:pt x="210319" y="56769"/>
                    </a:cubicBezTo>
                    <a:cubicBezTo>
                      <a:pt x="220469" y="56074"/>
                      <a:pt x="230666" y="56750"/>
                      <a:pt x="240636" y="58769"/>
                    </a:cubicBezTo>
                    <a:cubicBezTo>
                      <a:pt x="250672" y="61036"/>
                      <a:pt x="260290" y="64856"/>
                      <a:pt x="269147" y="70104"/>
                    </a:cubicBezTo>
                    <a:cubicBezTo>
                      <a:pt x="277929" y="74495"/>
                      <a:pt x="285446" y="81048"/>
                      <a:pt x="291006" y="89154"/>
                    </a:cubicBezTo>
                    <a:cubicBezTo>
                      <a:pt x="294722" y="95079"/>
                      <a:pt x="295891" y="102260"/>
                      <a:pt x="294237" y="109061"/>
                    </a:cubicBezTo>
                    <a:cubicBezTo>
                      <a:pt x="292099" y="116548"/>
                      <a:pt x="287993" y="123330"/>
                      <a:pt x="282357" y="128683"/>
                    </a:cubicBezTo>
                    <a:cubicBezTo>
                      <a:pt x="275382" y="135712"/>
                      <a:pt x="267598" y="141884"/>
                      <a:pt x="259168" y="147066"/>
                    </a:cubicBezTo>
                    <a:lnTo>
                      <a:pt x="291481" y="166116"/>
                    </a:lnTo>
                    <a:lnTo>
                      <a:pt x="273709" y="176117"/>
                    </a:lnTo>
                    <a:lnTo>
                      <a:pt x="241111" y="157067"/>
                    </a:lnTo>
                    <a:cubicBezTo>
                      <a:pt x="225591" y="164773"/>
                      <a:pt x="209359" y="170926"/>
                      <a:pt x="192642" y="175451"/>
                    </a:cubicBezTo>
                    <a:cubicBezTo>
                      <a:pt x="175155" y="180289"/>
                      <a:pt x="157288" y="183632"/>
                      <a:pt x="139230" y="185452"/>
                    </a:cubicBezTo>
                    <a:lnTo>
                      <a:pt x="122219" y="154877"/>
                    </a:lnTo>
                    <a:cubicBezTo>
                      <a:pt x="126990" y="154753"/>
                      <a:pt x="131751" y="154372"/>
                      <a:pt x="136474" y="153734"/>
                    </a:cubicBezTo>
                    <a:cubicBezTo>
                      <a:pt x="143631" y="152914"/>
                      <a:pt x="150739" y="151705"/>
                      <a:pt x="157763" y="150114"/>
                    </a:cubicBezTo>
                    <a:cubicBezTo>
                      <a:pt x="165556" y="148399"/>
                      <a:pt x="173824" y="146304"/>
                      <a:pt x="182568" y="143732"/>
                    </a:cubicBezTo>
                    <a:cubicBezTo>
                      <a:pt x="191064" y="141179"/>
                      <a:pt x="199351" y="137998"/>
                      <a:pt x="207372" y="134207"/>
                    </a:cubicBezTo>
                    <a:lnTo>
                      <a:pt x="156812" y="104965"/>
                    </a:lnTo>
                    <a:lnTo>
                      <a:pt x="150255" y="107252"/>
                    </a:lnTo>
                    <a:lnTo>
                      <a:pt x="143317" y="109347"/>
                    </a:lnTo>
                    <a:cubicBezTo>
                      <a:pt x="130582" y="113538"/>
                      <a:pt x="118987" y="116872"/>
                      <a:pt x="108343" y="118872"/>
                    </a:cubicBezTo>
                    <a:cubicBezTo>
                      <a:pt x="98573" y="121148"/>
                      <a:pt x="88613" y="122482"/>
                      <a:pt x="78596" y="122872"/>
                    </a:cubicBezTo>
                    <a:cubicBezTo>
                      <a:pt x="69748" y="123187"/>
                      <a:pt x="60900" y="122358"/>
                      <a:pt x="52271" y="120396"/>
                    </a:cubicBezTo>
                    <a:cubicBezTo>
                      <a:pt x="43727" y="118472"/>
                      <a:pt x="35525" y="115253"/>
                      <a:pt x="27941" y="110871"/>
                    </a:cubicBezTo>
                    <a:cubicBezTo>
                      <a:pt x="19606" y="106518"/>
                      <a:pt x="12364" y="100327"/>
                      <a:pt x="6748" y="92773"/>
                    </a:cubicBezTo>
                    <a:cubicBezTo>
                      <a:pt x="2680" y="87039"/>
                      <a:pt x="665" y="80086"/>
                      <a:pt x="1045" y="73057"/>
                    </a:cubicBezTo>
                    <a:cubicBezTo>
                      <a:pt x="1787" y="65789"/>
                      <a:pt x="4704" y="58922"/>
                      <a:pt x="9409" y="53340"/>
                    </a:cubicBezTo>
                    <a:cubicBezTo>
                      <a:pt x="15244" y="45977"/>
                      <a:pt x="22163" y="39557"/>
                      <a:pt x="29937" y="34290"/>
                    </a:cubicBezTo>
                    <a:lnTo>
                      <a:pt x="0" y="16954"/>
                    </a:lnTo>
                    <a:lnTo>
                      <a:pt x="17582" y="6763"/>
                    </a:lnTo>
                    <a:lnTo>
                      <a:pt x="47329" y="23908"/>
                    </a:lnTo>
                    <a:cubicBezTo>
                      <a:pt x="61261" y="17031"/>
                      <a:pt x="75878" y="11668"/>
                      <a:pt x="90951" y="7906"/>
                    </a:cubicBezTo>
                    <a:cubicBezTo>
                      <a:pt x="105283" y="4220"/>
                      <a:pt x="119862" y="1581"/>
                      <a:pt x="134573" y="0"/>
                    </a:cubicBezTo>
                    <a:close/>
                    <a:moveTo>
                      <a:pt x="63200" y="83534"/>
                    </a:moveTo>
                    <a:cubicBezTo>
                      <a:pt x="69881" y="87363"/>
                      <a:pt x="77589" y="89021"/>
                      <a:pt x="85249" y="88297"/>
                    </a:cubicBezTo>
                    <a:cubicBezTo>
                      <a:pt x="95579" y="87135"/>
                      <a:pt x="105739" y="84830"/>
                      <a:pt x="115566" y="81439"/>
                    </a:cubicBezTo>
                    <a:lnTo>
                      <a:pt x="68047" y="53912"/>
                    </a:lnTo>
                    <a:cubicBezTo>
                      <a:pt x="50560" y="65341"/>
                      <a:pt x="48944" y="75152"/>
                      <a:pt x="63200" y="83344"/>
                    </a:cubicBezTo>
                    <a:close/>
                    <a:moveTo>
                      <a:pt x="230087" y="97441"/>
                    </a:moveTo>
                    <a:cubicBezTo>
                      <a:pt x="222826" y="93516"/>
                      <a:pt x="214500" y="92021"/>
                      <a:pt x="206327" y="93154"/>
                    </a:cubicBezTo>
                    <a:cubicBezTo>
                      <a:pt x="195056" y="94659"/>
                      <a:pt x="183927" y="97117"/>
                      <a:pt x="173064" y="100489"/>
                    </a:cubicBezTo>
                    <a:lnTo>
                      <a:pt x="220583" y="127826"/>
                    </a:lnTo>
                    <a:cubicBezTo>
                      <a:pt x="240541" y="115538"/>
                      <a:pt x="243772" y="105346"/>
                      <a:pt x="230087" y="97441"/>
                    </a:cubicBezTo>
                    <a:close/>
                  </a:path>
                </a:pathLst>
              </a:custGeom>
              <a:solidFill>
                <a:srgbClr val="CC8B09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581" name="Google Shape;1581;p27"/>
              <p:cNvSpPr/>
              <p:nvPr/>
            </p:nvSpPr>
            <p:spPr>
              <a:xfrm>
                <a:off x="7213360" y="4321778"/>
                <a:ext cx="19007" cy="25526"/>
              </a:xfrm>
              <a:custGeom>
                <a:avLst/>
                <a:gdLst/>
                <a:ahLst/>
                <a:cxnLst/>
                <a:rect l="l" t="t" r="r" b="b"/>
                <a:pathLst>
                  <a:path w="19007" h="25526" extrusionOk="0">
                    <a:moveTo>
                      <a:pt x="0" y="17145"/>
                    </a:moveTo>
                    <a:cubicBezTo>
                      <a:pt x="475" y="15907"/>
                      <a:pt x="0" y="0"/>
                      <a:pt x="0" y="0"/>
                    </a:cubicBezTo>
                    <a:lnTo>
                      <a:pt x="19008" y="12478"/>
                    </a:lnTo>
                    <a:lnTo>
                      <a:pt x="10549" y="25527"/>
                    </a:lnTo>
                    <a:close/>
                  </a:path>
                </a:pathLst>
              </a:custGeom>
              <a:solidFill>
                <a:srgbClr val="CC8B09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582" name="Google Shape;1582;p27"/>
              <p:cNvSpPr/>
              <p:nvPr/>
            </p:nvSpPr>
            <p:spPr>
              <a:xfrm>
                <a:off x="7340425" y="4332636"/>
                <a:ext cx="42101" cy="19716"/>
              </a:xfrm>
              <a:custGeom>
                <a:avLst/>
                <a:gdLst/>
                <a:ahLst/>
                <a:cxnLst/>
                <a:rect l="l" t="t" r="r" b="b"/>
                <a:pathLst>
                  <a:path w="42101" h="19716" extrusionOk="0">
                    <a:moveTo>
                      <a:pt x="42102" y="17145"/>
                    </a:moveTo>
                    <a:lnTo>
                      <a:pt x="42102" y="0"/>
                    </a:lnTo>
                    <a:lnTo>
                      <a:pt x="0" y="3238"/>
                    </a:lnTo>
                    <a:lnTo>
                      <a:pt x="24235" y="19717"/>
                    </a:lnTo>
                    <a:lnTo>
                      <a:pt x="42102" y="17145"/>
                    </a:lnTo>
                    <a:close/>
                  </a:path>
                </a:pathLst>
              </a:custGeom>
              <a:solidFill>
                <a:srgbClr val="CC8B09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583" name="Google Shape;1583;p27"/>
              <p:cNvSpPr/>
              <p:nvPr/>
            </p:nvSpPr>
            <p:spPr>
              <a:xfrm>
                <a:off x="7354586" y="4269390"/>
                <a:ext cx="31457" cy="17335"/>
              </a:xfrm>
              <a:custGeom>
                <a:avLst/>
                <a:gdLst/>
                <a:ahLst/>
                <a:cxnLst/>
                <a:rect l="l" t="t" r="r" b="b"/>
                <a:pathLst>
                  <a:path w="31457" h="17335" extrusionOk="0">
                    <a:moveTo>
                      <a:pt x="31458" y="17335"/>
                    </a:moveTo>
                    <a:lnTo>
                      <a:pt x="31458" y="0"/>
                    </a:lnTo>
                    <a:lnTo>
                      <a:pt x="0" y="11430"/>
                    </a:lnTo>
                    <a:lnTo>
                      <a:pt x="31458" y="17335"/>
                    </a:lnTo>
                    <a:close/>
                  </a:path>
                </a:pathLst>
              </a:custGeom>
              <a:solidFill>
                <a:srgbClr val="CC8B09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584" name="Google Shape;1584;p27"/>
              <p:cNvSpPr/>
              <p:nvPr/>
            </p:nvSpPr>
            <p:spPr>
              <a:xfrm>
                <a:off x="7255747" y="4276153"/>
                <a:ext cx="47328" cy="33147"/>
              </a:xfrm>
              <a:custGeom>
                <a:avLst/>
                <a:gdLst/>
                <a:ahLst/>
                <a:cxnLst/>
                <a:rect l="l" t="t" r="r" b="b"/>
                <a:pathLst>
                  <a:path w="47328" h="33147" extrusionOk="0">
                    <a:moveTo>
                      <a:pt x="0" y="10096"/>
                    </a:moveTo>
                    <a:lnTo>
                      <a:pt x="10454" y="0"/>
                    </a:lnTo>
                    <a:lnTo>
                      <a:pt x="47329" y="25622"/>
                    </a:lnTo>
                    <a:lnTo>
                      <a:pt x="45048" y="33147"/>
                    </a:lnTo>
                    <a:cubicBezTo>
                      <a:pt x="45048" y="33147"/>
                      <a:pt x="17487" y="21527"/>
                      <a:pt x="16536" y="20764"/>
                    </a:cubicBezTo>
                    <a:close/>
                  </a:path>
                </a:pathLst>
              </a:custGeom>
              <a:solidFill>
                <a:srgbClr val="CC8B09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585" name="Google Shape;1585;p27"/>
              <p:cNvSpPr/>
              <p:nvPr/>
            </p:nvSpPr>
            <p:spPr>
              <a:xfrm>
                <a:off x="7159188" y="4220622"/>
                <a:ext cx="58923" cy="38957"/>
              </a:xfrm>
              <a:custGeom>
                <a:avLst/>
                <a:gdLst/>
                <a:ahLst/>
                <a:cxnLst/>
                <a:rect l="l" t="t" r="r" b="b"/>
                <a:pathLst>
                  <a:path w="58923" h="38957" extrusionOk="0">
                    <a:moveTo>
                      <a:pt x="0" y="11144"/>
                    </a:moveTo>
                    <a:lnTo>
                      <a:pt x="48944" y="38958"/>
                    </a:lnTo>
                    <a:lnTo>
                      <a:pt x="58924" y="31623"/>
                    </a:lnTo>
                    <a:cubicBezTo>
                      <a:pt x="58924" y="31623"/>
                      <a:pt x="52841" y="24575"/>
                      <a:pt x="52366" y="23908"/>
                    </a:cubicBezTo>
                    <a:cubicBezTo>
                      <a:pt x="47966" y="18879"/>
                      <a:pt x="42805" y="14574"/>
                      <a:pt x="37065" y="11144"/>
                    </a:cubicBezTo>
                    <a:cubicBezTo>
                      <a:pt x="33454" y="10478"/>
                      <a:pt x="10169" y="0"/>
                      <a:pt x="10169" y="0"/>
                    </a:cubicBezTo>
                    <a:close/>
                  </a:path>
                </a:pathLst>
              </a:custGeom>
              <a:solidFill>
                <a:srgbClr val="CC8B09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586" name="Google Shape;1586;p27"/>
              <p:cNvSpPr/>
              <p:nvPr/>
            </p:nvSpPr>
            <p:spPr>
              <a:xfrm>
                <a:off x="7213360" y="4189475"/>
                <a:ext cx="27275" cy="24574"/>
              </a:xfrm>
              <a:custGeom>
                <a:avLst/>
                <a:gdLst/>
                <a:ahLst/>
                <a:cxnLst/>
                <a:rect l="l" t="t" r="r" b="b"/>
                <a:pathLst>
                  <a:path w="27275" h="24574" extrusionOk="0">
                    <a:moveTo>
                      <a:pt x="27276" y="24575"/>
                    </a:moveTo>
                    <a:lnTo>
                      <a:pt x="27276" y="7334"/>
                    </a:lnTo>
                    <a:lnTo>
                      <a:pt x="4752" y="0"/>
                    </a:lnTo>
                    <a:lnTo>
                      <a:pt x="0" y="13526"/>
                    </a:lnTo>
                    <a:lnTo>
                      <a:pt x="1140" y="19621"/>
                    </a:lnTo>
                    <a:lnTo>
                      <a:pt x="27276" y="24575"/>
                    </a:lnTo>
                    <a:close/>
                  </a:path>
                </a:pathLst>
              </a:custGeom>
              <a:solidFill>
                <a:srgbClr val="CC8B09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587" name="Google Shape;1587;p27"/>
              <p:cNvSpPr/>
              <p:nvPr/>
            </p:nvSpPr>
            <p:spPr>
              <a:xfrm>
                <a:off x="7091141" y="4184427"/>
                <a:ext cx="26040" cy="19431"/>
              </a:xfrm>
              <a:custGeom>
                <a:avLst/>
                <a:gdLst/>
                <a:ahLst/>
                <a:cxnLst/>
                <a:rect l="l" t="t" r="r" b="b"/>
                <a:pathLst>
                  <a:path w="26040" h="19431" extrusionOk="0">
                    <a:moveTo>
                      <a:pt x="0" y="17145"/>
                    </a:moveTo>
                    <a:lnTo>
                      <a:pt x="0" y="0"/>
                    </a:lnTo>
                    <a:lnTo>
                      <a:pt x="26041" y="2762"/>
                    </a:lnTo>
                    <a:lnTo>
                      <a:pt x="17677" y="19431"/>
                    </a:lnTo>
                    <a:lnTo>
                      <a:pt x="0" y="17145"/>
                    </a:lnTo>
                    <a:close/>
                  </a:path>
                </a:pathLst>
              </a:custGeom>
              <a:solidFill>
                <a:srgbClr val="CC8B09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588" name="Google Shape;1588;p27"/>
              <p:cNvSpPr/>
              <p:nvPr/>
            </p:nvSpPr>
            <p:spPr>
              <a:xfrm>
                <a:off x="7092091" y="4242053"/>
                <a:ext cx="29936" cy="30194"/>
              </a:xfrm>
              <a:custGeom>
                <a:avLst/>
                <a:gdLst/>
                <a:ahLst/>
                <a:cxnLst/>
                <a:rect l="l" t="t" r="r" b="b"/>
                <a:pathLst>
                  <a:path w="29936" h="30194" extrusionOk="0">
                    <a:moveTo>
                      <a:pt x="0" y="17812"/>
                    </a:moveTo>
                    <a:lnTo>
                      <a:pt x="0" y="0"/>
                    </a:lnTo>
                    <a:lnTo>
                      <a:pt x="29937" y="0"/>
                    </a:lnTo>
                    <a:lnTo>
                      <a:pt x="22619" y="15907"/>
                    </a:lnTo>
                    <a:lnTo>
                      <a:pt x="9694" y="30194"/>
                    </a:lnTo>
                    <a:close/>
                  </a:path>
                </a:pathLst>
              </a:custGeom>
              <a:solidFill>
                <a:srgbClr val="CC8B09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589" name="Google Shape;1589;p27"/>
              <p:cNvSpPr/>
              <p:nvPr/>
            </p:nvSpPr>
            <p:spPr>
              <a:xfrm>
                <a:off x="7091046" y="4166616"/>
                <a:ext cx="294970" cy="185547"/>
              </a:xfrm>
              <a:custGeom>
                <a:avLst/>
                <a:gdLst/>
                <a:ahLst/>
                <a:cxnLst/>
                <a:rect l="l" t="t" r="r" b="b"/>
                <a:pathLst>
                  <a:path w="294970" h="185547" extrusionOk="0">
                    <a:moveTo>
                      <a:pt x="149590" y="30194"/>
                    </a:moveTo>
                    <a:cubicBezTo>
                      <a:pt x="145702" y="30185"/>
                      <a:pt x="141825" y="30499"/>
                      <a:pt x="137995" y="31147"/>
                    </a:cubicBezTo>
                    <a:cubicBezTo>
                      <a:pt x="132768" y="31909"/>
                      <a:pt x="126970" y="32956"/>
                      <a:pt x="120508" y="34290"/>
                    </a:cubicBezTo>
                    <a:cubicBezTo>
                      <a:pt x="114045" y="35623"/>
                      <a:pt x="107393" y="37338"/>
                      <a:pt x="100360" y="39433"/>
                    </a:cubicBezTo>
                    <a:cubicBezTo>
                      <a:pt x="93593" y="41481"/>
                      <a:pt x="86988" y="44034"/>
                      <a:pt x="80592" y="47054"/>
                    </a:cubicBezTo>
                    <a:lnTo>
                      <a:pt x="131342" y="76486"/>
                    </a:lnTo>
                    <a:lnTo>
                      <a:pt x="140846" y="73247"/>
                    </a:lnTo>
                    <a:cubicBezTo>
                      <a:pt x="153771" y="68866"/>
                      <a:pt x="165936" y="65246"/>
                      <a:pt x="177436" y="62294"/>
                    </a:cubicBezTo>
                    <a:cubicBezTo>
                      <a:pt x="188194" y="59379"/>
                      <a:pt x="199209" y="57531"/>
                      <a:pt x="210319" y="56769"/>
                    </a:cubicBezTo>
                    <a:cubicBezTo>
                      <a:pt x="220469" y="56159"/>
                      <a:pt x="230666" y="56864"/>
                      <a:pt x="240636" y="58864"/>
                    </a:cubicBezTo>
                    <a:cubicBezTo>
                      <a:pt x="250681" y="61084"/>
                      <a:pt x="260309" y="64913"/>
                      <a:pt x="269147" y="70199"/>
                    </a:cubicBezTo>
                    <a:cubicBezTo>
                      <a:pt x="277948" y="74562"/>
                      <a:pt x="285475" y="81124"/>
                      <a:pt x="291006" y="89249"/>
                    </a:cubicBezTo>
                    <a:cubicBezTo>
                      <a:pt x="294722" y="95174"/>
                      <a:pt x="295891" y="102356"/>
                      <a:pt x="294237" y="109156"/>
                    </a:cubicBezTo>
                    <a:cubicBezTo>
                      <a:pt x="292080" y="116634"/>
                      <a:pt x="287984" y="123406"/>
                      <a:pt x="282357" y="128778"/>
                    </a:cubicBezTo>
                    <a:cubicBezTo>
                      <a:pt x="275382" y="135807"/>
                      <a:pt x="267598" y="141980"/>
                      <a:pt x="259168" y="147161"/>
                    </a:cubicBezTo>
                    <a:lnTo>
                      <a:pt x="291481" y="166211"/>
                    </a:lnTo>
                    <a:lnTo>
                      <a:pt x="273709" y="176213"/>
                    </a:lnTo>
                    <a:lnTo>
                      <a:pt x="241111" y="157163"/>
                    </a:lnTo>
                    <a:cubicBezTo>
                      <a:pt x="225572" y="164820"/>
                      <a:pt x="209349" y="170983"/>
                      <a:pt x="192642" y="175546"/>
                    </a:cubicBezTo>
                    <a:cubicBezTo>
                      <a:pt x="175155" y="180384"/>
                      <a:pt x="157288" y="183728"/>
                      <a:pt x="139230" y="185547"/>
                    </a:cubicBezTo>
                    <a:lnTo>
                      <a:pt x="122219" y="154972"/>
                    </a:lnTo>
                    <a:cubicBezTo>
                      <a:pt x="126990" y="154848"/>
                      <a:pt x="131751" y="154467"/>
                      <a:pt x="136474" y="153829"/>
                    </a:cubicBezTo>
                    <a:cubicBezTo>
                      <a:pt x="142842" y="153067"/>
                      <a:pt x="149875" y="151924"/>
                      <a:pt x="157763" y="150209"/>
                    </a:cubicBezTo>
                    <a:cubicBezTo>
                      <a:pt x="165651" y="148495"/>
                      <a:pt x="173824" y="146399"/>
                      <a:pt x="182568" y="143828"/>
                    </a:cubicBezTo>
                    <a:cubicBezTo>
                      <a:pt x="191064" y="141275"/>
                      <a:pt x="199351" y="138093"/>
                      <a:pt x="207372" y="134303"/>
                    </a:cubicBezTo>
                    <a:lnTo>
                      <a:pt x="156812" y="105061"/>
                    </a:lnTo>
                    <a:lnTo>
                      <a:pt x="150255" y="107347"/>
                    </a:lnTo>
                    <a:lnTo>
                      <a:pt x="143317" y="109442"/>
                    </a:lnTo>
                    <a:cubicBezTo>
                      <a:pt x="130582" y="113633"/>
                      <a:pt x="118987" y="116967"/>
                      <a:pt x="108343" y="118967"/>
                    </a:cubicBezTo>
                    <a:cubicBezTo>
                      <a:pt x="98573" y="121244"/>
                      <a:pt x="88613" y="122577"/>
                      <a:pt x="78596" y="122968"/>
                    </a:cubicBezTo>
                    <a:cubicBezTo>
                      <a:pt x="69748" y="123234"/>
                      <a:pt x="60910" y="122406"/>
                      <a:pt x="52271" y="120491"/>
                    </a:cubicBezTo>
                    <a:cubicBezTo>
                      <a:pt x="43746" y="118520"/>
                      <a:pt x="35544" y="115310"/>
                      <a:pt x="27941" y="110966"/>
                    </a:cubicBezTo>
                    <a:cubicBezTo>
                      <a:pt x="19578" y="106613"/>
                      <a:pt x="12326" y="100384"/>
                      <a:pt x="6748" y="92773"/>
                    </a:cubicBezTo>
                    <a:cubicBezTo>
                      <a:pt x="2689" y="87068"/>
                      <a:pt x="675" y="80153"/>
                      <a:pt x="1045" y="73152"/>
                    </a:cubicBezTo>
                    <a:cubicBezTo>
                      <a:pt x="1787" y="65856"/>
                      <a:pt x="4704" y="58950"/>
                      <a:pt x="9409" y="53340"/>
                    </a:cubicBezTo>
                    <a:cubicBezTo>
                      <a:pt x="15244" y="45977"/>
                      <a:pt x="22163" y="39557"/>
                      <a:pt x="29937" y="34290"/>
                    </a:cubicBezTo>
                    <a:lnTo>
                      <a:pt x="0" y="16954"/>
                    </a:lnTo>
                    <a:lnTo>
                      <a:pt x="17582" y="6763"/>
                    </a:lnTo>
                    <a:lnTo>
                      <a:pt x="47329" y="23908"/>
                    </a:lnTo>
                    <a:cubicBezTo>
                      <a:pt x="61242" y="16993"/>
                      <a:pt x="75869" y="11621"/>
                      <a:pt x="90951" y="7906"/>
                    </a:cubicBezTo>
                    <a:cubicBezTo>
                      <a:pt x="105283" y="4220"/>
                      <a:pt x="119862" y="1581"/>
                      <a:pt x="134573" y="0"/>
                    </a:cubicBezTo>
                    <a:close/>
                    <a:moveTo>
                      <a:pt x="63200" y="83629"/>
                    </a:moveTo>
                    <a:cubicBezTo>
                      <a:pt x="69881" y="87468"/>
                      <a:pt x="77589" y="89106"/>
                      <a:pt x="85249" y="88297"/>
                    </a:cubicBezTo>
                    <a:cubicBezTo>
                      <a:pt x="95570" y="87173"/>
                      <a:pt x="105739" y="84906"/>
                      <a:pt x="115566" y="81534"/>
                    </a:cubicBezTo>
                    <a:lnTo>
                      <a:pt x="68047" y="54007"/>
                    </a:lnTo>
                    <a:cubicBezTo>
                      <a:pt x="50560" y="65437"/>
                      <a:pt x="48944" y="75314"/>
                      <a:pt x="63200" y="83629"/>
                    </a:cubicBezTo>
                    <a:close/>
                    <a:moveTo>
                      <a:pt x="230087" y="97536"/>
                    </a:moveTo>
                    <a:cubicBezTo>
                      <a:pt x="222845" y="93554"/>
                      <a:pt x="214500" y="92050"/>
                      <a:pt x="206327" y="93250"/>
                    </a:cubicBezTo>
                    <a:cubicBezTo>
                      <a:pt x="195046" y="94707"/>
                      <a:pt x="183917" y="97164"/>
                      <a:pt x="173064" y="100584"/>
                    </a:cubicBezTo>
                    <a:lnTo>
                      <a:pt x="220583" y="127921"/>
                    </a:lnTo>
                    <a:cubicBezTo>
                      <a:pt x="240541" y="115633"/>
                      <a:pt x="243772" y="105442"/>
                      <a:pt x="230087" y="97536"/>
                    </a:cubicBezTo>
                    <a:close/>
                  </a:path>
                </a:pathLst>
              </a:custGeom>
              <a:solidFill>
                <a:srgbClr val="F9CA06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1590" name="Google Shape;1590;p27"/>
            <p:cNvGrpSpPr/>
            <p:nvPr/>
          </p:nvGrpSpPr>
          <p:grpSpPr>
            <a:xfrm>
              <a:off x="4984142" y="3105498"/>
              <a:ext cx="883852" cy="621125"/>
              <a:chOff x="6793767" y="3847623"/>
              <a:chExt cx="883852" cy="621125"/>
            </a:xfrm>
          </p:grpSpPr>
          <p:sp>
            <p:nvSpPr>
              <p:cNvPr id="1591" name="Google Shape;1591;p27"/>
              <p:cNvSpPr/>
              <p:nvPr/>
            </p:nvSpPr>
            <p:spPr>
              <a:xfrm>
                <a:off x="6793767" y="3957256"/>
                <a:ext cx="883852" cy="511492"/>
              </a:xfrm>
              <a:custGeom>
                <a:avLst/>
                <a:gdLst/>
                <a:ahLst/>
                <a:cxnLst/>
                <a:rect l="l" t="t" r="r" b="b"/>
                <a:pathLst>
                  <a:path w="883852" h="511492" extrusionOk="0">
                    <a:moveTo>
                      <a:pt x="883852" y="255746"/>
                    </a:moveTo>
                    <a:cubicBezTo>
                      <a:pt x="883852" y="396991"/>
                      <a:pt x="685995" y="511493"/>
                      <a:pt x="441926" y="511493"/>
                    </a:cubicBezTo>
                    <a:cubicBezTo>
                      <a:pt x="197857" y="511493"/>
                      <a:pt x="0" y="396991"/>
                      <a:pt x="0" y="255746"/>
                    </a:cubicBezTo>
                    <a:cubicBezTo>
                      <a:pt x="0" y="114501"/>
                      <a:pt x="197857" y="0"/>
                      <a:pt x="441926" y="0"/>
                    </a:cubicBezTo>
                    <a:cubicBezTo>
                      <a:pt x="685995" y="0"/>
                      <a:pt x="883852" y="114501"/>
                      <a:pt x="883852" y="255746"/>
                    </a:cubicBezTo>
                    <a:close/>
                  </a:path>
                </a:pathLst>
              </a:custGeom>
              <a:solidFill>
                <a:srgbClr val="DD990E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592" name="Google Shape;1592;p27"/>
              <p:cNvSpPr/>
              <p:nvPr/>
            </p:nvSpPr>
            <p:spPr>
              <a:xfrm>
                <a:off x="6793958" y="4100322"/>
                <a:ext cx="87339" cy="116585"/>
              </a:xfrm>
              <a:custGeom>
                <a:avLst/>
                <a:gdLst/>
                <a:ahLst/>
                <a:cxnLst/>
                <a:rect l="l" t="t" r="r" b="b"/>
                <a:pathLst>
                  <a:path w="87339" h="116585" extrusionOk="0">
                    <a:moveTo>
                      <a:pt x="0" y="116586"/>
                    </a:moveTo>
                    <a:lnTo>
                      <a:pt x="0" y="0"/>
                    </a:lnTo>
                    <a:lnTo>
                      <a:pt x="87340" y="78010"/>
                    </a:lnTo>
                    <a:lnTo>
                      <a:pt x="0" y="116586"/>
                    </a:lnTo>
                    <a:close/>
                  </a:path>
                </a:pathLst>
              </a:custGeom>
              <a:solidFill>
                <a:srgbClr val="DD990E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593" name="Google Shape;1593;p27"/>
              <p:cNvSpPr/>
              <p:nvPr/>
            </p:nvSpPr>
            <p:spPr>
              <a:xfrm>
                <a:off x="7611093" y="4103369"/>
                <a:ext cx="66526" cy="157162"/>
              </a:xfrm>
              <a:custGeom>
                <a:avLst/>
                <a:gdLst/>
                <a:ahLst/>
                <a:cxnLst/>
                <a:rect l="l" t="t" r="r" b="b"/>
                <a:pathLst>
                  <a:path w="66526" h="157162" extrusionOk="0">
                    <a:moveTo>
                      <a:pt x="66527" y="0"/>
                    </a:moveTo>
                    <a:lnTo>
                      <a:pt x="66527" y="109633"/>
                    </a:lnTo>
                    <a:lnTo>
                      <a:pt x="21859" y="157163"/>
                    </a:lnTo>
                    <a:lnTo>
                      <a:pt x="0" y="31623"/>
                    </a:lnTo>
                    <a:lnTo>
                      <a:pt x="66527" y="0"/>
                    </a:lnTo>
                    <a:close/>
                  </a:path>
                </a:pathLst>
              </a:custGeom>
              <a:solidFill>
                <a:srgbClr val="DD990E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594" name="Google Shape;1594;p27"/>
              <p:cNvSpPr/>
              <p:nvPr/>
            </p:nvSpPr>
            <p:spPr>
              <a:xfrm>
                <a:off x="6793767" y="3847623"/>
                <a:ext cx="883852" cy="511492"/>
              </a:xfrm>
              <a:custGeom>
                <a:avLst/>
                <a:gdLst/>
                <a:ahLst/>
                <a:cxnLst/>
                <a:rect l="l" t="t" r="r" b="b"/>
                <a:pathLst>
                  <a:path w="883852" h="511492" extrusionOk="0">
                    <a:moveTo>
                      <a:pt x="883852" y="255746"/>
                    </a:moveTo>
                    <a:cubicBezTo>
                      <a:pt x="883852" y="396991"/>
                      <a:pt x="685995" y="511492"/>
                      <a:pt x="441926" y="511492"/>
                    </a:cubicBezTo>
                    <a:cubicBezTo>
                      <a:pt x="197857" y="511492"/>
                      <a:pt x="0" y="396991"/>
                      <a:pt x="0" y="255746"/>
                    </a:cubicBezTo>
                    <a:cubicBezTo>
                      <a:pt x="0" y="114501"/>
                      <a:pt x="197857" y="0"/>
                      <a:pt x="441926" y="0"/>
                    </a:cubicBezTo>
                    <a:cubicBezTo>
                      <a:pt x="685995" y="0"/>
                      <a:pt x="883852" y="114501"/>
                      <a:pt x="883852" y="255746"/>
                    </a:cubicBezTo>
                    <a:close/>
                  </a:path>
                </a:pathLst>
              </a:custGeom>
              <a:solidFill>
                <a:srgbClr val="F9CB07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595" name="Google Shape;1595;p27"/>
              <p:cNvSpPr/>
              <p:nvPr/>
            </p:nvSpPr>
            <p:spPr>
              <a:xfrm>
                <a:off x="6919483" y="3917323"/>
                <a:ext cx="632596" cy="366021"/>
              </a:xfrm>
              <a:custGeom>
                <a:avLst/>
                <a:gdLst/>
                <a:ahLst/>
                <a:cxnLst/>
                <a:rect l="l" t="t" r="r" b="b"/>
                <a:pathLst>
                  <a:path w="632596" h="366021" extrusionOk="0">
                    <a:moveTo>
                      <a:pt x="632021" y="194048"/>
                    </a:moveTo>
                    <a:cubicBezTo>
                      <a:pt x="627555" y="237101"/>
                      <a:pt x="596952" y="279773"/>
                      <a:pt x="540025" y="312444"/>
                    </a:cubicBezTo>
                    <a:cubicBezTo>
                      <a:pt x="416476" y="383881"/>
                      <a:pt x="216136" y="383881"/>
                      <a:pt x="92587" y="312444"/>
                    </a:cubicBezTo>
                    <a:cubicBezTo>
                      <a:pt x="35564" y="279487"/>
                      <a:pt x="4962" y="237101"/>
                      <a:pt x="590" y="194048"/>
                    </a:cubicBezTo>
                    <a:cubicBezTo>
                      <a:pt x="-4732" y="143565"/>
                      <a:pt x="25965" y="92130"/>
                      <a:pt x="92587" y="53649"/>
                    </a:cubicBezTo>
                    <a:cubicBezTo>
                      <a:pt x="216136" y="-17883"/>
                      <a:pt x="416380" y="-17883"/>
                      <a:pt x="540025" y="53649"/>
                    </a:cubicBezTo>
                    <a:cubicBezTo>
                      <a:pt x="606836" y="92130"/>
                      <a:pt x="637249" y="143565"/>
                      <a:pt x="632021" y="194048"/>
                    </a:cubicBezTo>
                    <a:close/>
                  </a:path>
                </a:pathLst>
              </a:custGeom>
              <a:solidFill>
                <a:srgbClr val="CC8B09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596" name="Google Shape;1596;p27"/>
              <p:cNvSpPr/>
              <p:nvPr/>
            </p:nvSpPr>
            <p:spPr>
              <a:xfrm>
                <a:off x="6920073" y="3939230"/>
                <a:ext cx="631431" cy="344114"/>
              </a:xfrm>
              <a:custGeom>
                <a:avLst/>
                <a:gdLst/>
                <a:ahLst/>
                <a:cxnLst/>
                <a:rect l="l" t="t" r="r" b="b"/>
                <a:pathLst>
                  <a:path w="631431" h="344114" extrusionOk="0">
                    <a:moveTo>
                      <a:pt x="631432" y="172141"/>
                    </a:moveTo>
                    <a:cubicBezTo>
                      <a:pt x="626965" y="215194"/>
                      <a:pt x="596363" y="257866"/>
                      <a:pt x="539435" y="290536"/>
                    </a:cubicBezTo>
                    <a:cubicBezTo>
                      <a:pt x="415886" y="361974"/>
                      <a:pt x="215546" y="361974"/>
                      <a:pt x="91997" y="290536"/>
                    </a:cubicBezTo>
                    <a:cubicBezTo>
                      <a:pt x="34974" y="257580"/>
                      <a:pt x="4372" y="215194"/>
                      <a:pt x="0" y="172141"/>
                    </a:cubicBezTo>
                    <a:cubicBezTo>
                      <a:pt x="4372" y="128992"/>
                      <a:pt x="34974" y="86416"/>
                      <a:pt x="91997" y="53650"/>
                    </a:cubicBezTo>
                    <a:cubicBezTo>
                      <a:pt x="215546" y="-17883"/>
                      <a:pt x="415791" y="-17883"/>
                      <a:pt x="539435" y="53650"/>
                    </a:cubicBezTo>
                    <a:cubicBezTo>
                      <a:pt x="596743" y="86606"/>
                      <a:pt x="626965" y="128992"/>
                      <a:pt x="631432" y="172141"/>
                    </a:cubicBezTo>
                    <a:close/>
                  </a:path>
                </a:pathLst>
              </a:custGeom>
              <a:solidFill>
                <a:srgbClr val="E8A30A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597" name="Google Shape;1597;p27"/>
              <p:cNvSpPr/>
              <p:nvPr/>
            </p:nvSpPr>
            <p:spPr>
              <a:xfrm>
                <a:off x="7081637" y="4021645"/>
                <a:ext cx="294557" cy="185070"/>
              </a:xfrm>
              <a:custGeom>
                <a:avLst/>
                <a:gdLst/>
                <a:ahLst/>
                <a:cxnLst/>
                <a:rect l="l" t="t" r="r" b="b"/>
                <a:pathLst>
                  <a:path w="294557" h="185070" extrusionOk="0">
                    <a:moveTo>
                      <a:pt x="149495" y="29813"/>
                    </a:moveTo>
                    <a:cubicBezTo>
                      <a:pt x="145608" y="29756"/>
                      <a:pt x="141730" y="30042"/>
                      <a:pt x="137900" y="30671"/>
                    </a:cubicBezTo>
                    <a:cubicBezTo>
                      <a:pt x="132673" y="31432"/>
                      <a:pt x="126876" y="32480"/>
                      <a:pt x="120413" y="33814"/>
                    </a:cubicBezTo>
                    <a:cubicBezTo>
                      <a:pt x="113951" y="35147"/>
                      <a:pt x="107203" y="36957"/>
                      <a:pt x="100265" y="39053"/>
                    </a:cubicBezTo>
                    <a:cubicBezTo>
                      <a:pt x="93470" y="41072"/>
                      <a:pt x="86827" y="43586"/>
                      <a:pt x="80402" y="46577"/>
                    </a:cubicBezTo>
                    <a:lnTo>
                      <a:pt x="131057" y="76010"/>
                    </a:lnTo>
                    <a:lnTo>
                      <a:pt x="140561" y="72771"/>
                    </a:lnTo>
                    <a:cubicBezTo>
                      <a:pt x="153486" y="68485"/>
                      <a:pt x="165651" y="64865"/>
                      <a:pt x="177151" y="61817"/>
                    </a:cubicBezTo>
                    <a:cubicBezTo>
                      <a:pt x="187909" y="58931"/>
                      <a:pt x="198924" y="57112"/>
                      <a:pt x="210034" y="56388"/>
                    </a:cubicBezTo>
                    <a:cubicBezTo>
                      <a:pt x="220155" y="55702"/>
                      <a:pt x="230315" y="56369"/>
                      <a:pt x="240256" y="58388"/>
                    </a:cubicBezTo>
                    <a:cubicBezTo>
                      <a:pt x="250292" y="60646"/>
                      <a:pt x="259919" y="64465"/>
                      <a:pt x="268767" y="69723"/>
                    </a:cubicBezTo>
                    <a:cubicBezTo>
                      <a:pt x="277549" y="74114"/>
                      <a:pt x="285066" y="80667"/>
                      <a:pt x="290626" y="88773"/>
                    </a:cubicBezTo>
                    <a:cubicBezTo>
                      <a:pt x="294294" y="94717"/>
                      <a:pt x="295454" y="101879"/>
                      <a:pt x="293857" y="108680"/>
                    </a:cubicBezTo>
                    <a:cubicBezTo>
                      <a:pt x="291709" y="116157"/>
                      <a:pt x="287604" y="122939"/>
                      <a:pt x="281977" y="128302"/>
                    </a:cubicBezTo>
                    <a:cubicBezTo>
                      <a:pt x="274973" y="135331"/>
                      <a:pt x="267152" y="141503"/>
                      <a:pt x="258693" y="146685"/>
                    </a:cubicBezTo>
                    <a:lnTo>
                      <a:pt x="291006" y="165735"/>
                    </a:lnTo>
                    <a:lnTo>
                      <a:pt x="273614" y="175736"/>
                    </a:lnTo>
                    <a:lnTo>
                      <a:pt x="241016" y="156686"/>
                    </a:lnTo>
                    <a:cubicBezTo>
                      <a:pt x="225506" y="164402"/>
                      <a:pt x="209264" y="170555"/>
                      <a:pt x="192547" y="175070"/>
                    </a:cubicBezTo>
                    <a:cubicBezTo>
                      <a:pt x="175022" y="179918"/>
                      <a:pt x="157126" y="183261"/>
                      <a:pt x="139040" y="185071"/>
                    </a:cubicBezTo>
                    <a:lnTo>
                      <a:pt x="122029" y="154496"/>
                    </a:lnTo>
                    <a:cubicBezTo>
                      <a:pt x="125165" y="154496"/>
                      <a:pt x="129917" y="154496"/>
                      <a:pt x="136284" y="153448"/>
                    </a:cubicBezTo>
                    <a:cubicBezTo>
                      <a:pt x="142652" y="152400"/>
                      <a:pt x="149780" y="151447"/>
                      <a:pt x="157573" y="149733"/>
                    </a:cubicBezTo>
                    <a:cubicBezTo>
                      <a:pt x="165366" y="148019"/>
                      <a:pt x="173729" y="145923"/>
                      <a:pt x="182378" y="143351"/>
                    </a:cubicBezTo>
                    <a:cubicBezTo>
                      <a:pt x="190912" y="140827"/>
                      <a:pt x="199238" y="137646"/>
                      <a:pt x="207278" y="133826"/>
                    </a:cubicBezTo>
                    <a:lnTo>
                      <a:pt x="156718" y="104585"/>
                    </a:lnTo>
                    <a:lnTo>
                      <a:pt x="150065" y="106871"/>
                    </a:lnTo>
                    <a:lnTo>
                      <a:pt x="143222" y="109061"/>
                    </a:lnTo>
                    <a:cubicBezTo>
                      <a:pt x="130487" y="113252"/>
                      <a:pt x="118797" y="116491"/>
                      <a:pt x="108248" y="118586"/>
                    </a:cubicBezTo>
                    <a:cubicBezTo>
                      <a:pt x="98450" y="120863"/>
                      <a:pt x="88461" y="122206"/>
                      <a:pt x="78406" y="122587"/>
                    </a:cubicBezTo>
                    <a:cubicBezTo>
                      <a:pt x="69596" y="122901"/>
                      <a:pt x="60777" y="122072"/>
                      <a:pt x="52176" y="120110"/>
                    </a:cubicBezTo>
                    <a:cubicBezTo>
                      <a:pt x="43622" y="118129"/>
                      <a:pt x="35392" y="114919"/>
                      <a:pt x="27751" y="110585"/>
                    </a:cubicBezTo>
                    <a:cubicBezTo>
                      <a:pt x="19454" y="106175"/>
                      <a:pt x="12250" y="99955"/>
                      <a:pt x="6653" y="92393"/>
                    </a:cubicBezTo>
                    <a:cubicBezTo>
                      <a:pt x="2528" y="86716"/>
                      <a:pt x="485" y="79781"/>
                      <a:pt x="855" y="72771"/>
                    </a:cubicBezTo>
                    <a:cubicBezTo>
                      <a:pt x="1682" y="65503"/>
                      <a:pt x="4590" y="58617"/>
                      <a:pt x="9219" y="52959"/>
                    </a:cubicBezTo>
                    <a:cubicBezTo>
                      <a:pt x="15064" y="45577"/>
                      <a:pt x="22020" y="39148"/>
                      <a:pt x="29842" y="33909"/>
                    </a:cubicBezTo>
                    <a:lnTo>
                      <a:pt x="0" y="16954"/>
                    </a:lnTo>
                    <a:lnTo>
                      <a:pt x="17582" y="6763"/>
                    </a:lnTo>
                    <a:lnTo>
                      <a:pt x="47234" y="24003"/>
                    </a:lnTo>
                    <a:cubicBezTo>
                      <a:pt x="61148" y="17050"/>
                      <a:pt x="75774" y="11659"/>
                      <a:pt x="90856" y="7906"/>
                    </a:cubicBezTo>
                    <a:cubicBezTo>
                      <a:pt x="105188" y="4239"/>
                      <a:pt x="119767" y="1591"/>
                      <a:pt x="134479" y="0"/>
                    </a:cubicBezTo>
                    <a:close/>
                    <a:moveTo>
                      <a:pt x="63105" y="83153"/>
                    </a:moveTo>
                    <a:cubicBezTo>
                      <a:pt x="69786" y="86992"/>
                      <a:pt x="77494" y="88659"/>
                      <a:pt x="85154" y="87916"/>
                    </a:cubicBezTo>
                    <a:cubicBezTo>
                      <a:pt x="95437" y="86735"/>
                      <a:pt x="105568" y="84468"/>
                      <a:pt x="115376" y="81153"/>
                    </a:cubicBezTo>
                    <a:lnTo>
                      <a:pt x="67857" y="53530"/>
                    </a:lnTo>
                    <a:cubicBezTo>
                      <a:pt x="50370" y="65056"/>
                      <a:pt x="48850" y="74866"/>
                      <a:pt x="63105" y="83629"/>
                    </a:cubicBezTo>
                    <a:close/>
                    <a:moveTo>
                      <a:pt x="229992" y="97060"/>
                    </a:moveTo>
                    <a:cubicBezTo>
                      <a:pt x="222712" y="93097"/>
                      <a:pt x="214329" y="91621"/>
                      <a:pt x="206137" y="92869"/>
                    </a:cubicBezTo>
                    <a:cubicBezTo>
                      <a:pt x="194885" y="94288"/>
                      <a:pt x="183784" y="96717"/>
                      <a:pt x="172969" y="100108"/>
                    </a:cubicBezTo>
                    <a:lnTo>
                      <a:pt x="220488" y="127540"/>
                    </a:lnTo>
                    <a:cubicBezTo>
                      <a:pt x="240446" y="115157"/>
                      <a:pt x="243677" y="105061"/>
                      <a:pt x="229992" y="97060"/>
                    </a:cubicBezTo>
                    <a:close/>
                  </a:path>
                </a:pathLst>
              </a:custGeom>
              <a:solidFill>
                <a:srgbClr val="CC8B09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598" name="Google Shape;1598;p27"/>
              <p:cNvSpPr/>
              <p:nvPr/>
            </p:nvSpPr>
            <p:spPr>
              <a:xfrm>
                <a:off x="7203761" y="4159186"/>
                <a:ext cx="19007" cy="25526"/>
              </a:xfrm>
              <a:custGeom>
                <a:avLst/>
                <a:gdLst/>
                <a:ahLst/>
                <a:cxnLst/>
                <a:rect l="l" t="t" r="r" b="b"/>
                <a:pathLst>
                  <a:path w="19007" h="25526" extrusionOk="0">
                    <a:moveTo>
                      <a:pt x="0" y="17145"/>
                    </a:moveTo>
                    <a:cubicBezTo>
                      <a:pt x="475" y="15907"/>
                      <a:pt x="0" y="0"/>
                      <a:pt x="0" y="0"/>
                    </a:cubicBezTo>
                    <a:lnTo>
                      <a:pt x="19008" y="12478"/>
                    </a:lnTo>
                    <a:lnTo>
                      <a:pt x="10644" y="25527"/>
                    </a:lnTo>
                    <a:close/>
                  </a:path>
                </a:pathLst>
              </a:custGeom>
              <a:solidFill>
                <a:srgbClr val="CC8B09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599" name="Google Shape;1599;p27"/>
              <p:cNvSpPr/>
              <p:nvPr/>
            </p:nvSpPr>
            <p:spPr>
              <a:xfrm>
                <a:off x="7330922" y="4170044"/>
                <a:ext cx="42006" cy="19716"/>
              </a:xfrm>
              <a:custGeom>
                <a:avLst/>
                <a:gdLst/>
                <a:ahLst/>
                <a:cxnLst/>
                <a:rect l="l" t="t" r="r" b="b"/>
                <a:pathLst>
                  <a:path w="42006" h="19716" extrusionOk="0">
                    <a:moveTo>
                      <a:pt x="42007" y="17145"/>
                    </a:moveTo>
                    <a:lnTo>
                      <a:pt x="42007" y="0"/>
                    </a:lnTo>
                    <a:lnTo>
                      <a:pt x="0" y="3239"/>
                    </a:lnTo>
                    <a:lnTo>
                      <a:pt x="24140" y="19717"/>
                    </a:lnTo>
                    <a:lnTo>
                      <a:pt x="42007" y="17145"/>
                    </a:lnTo>
                    <a:close/>
                  </a:path>
                </a:pathLst>
              </a:custGeom>
              <a:solidFill>
                <a:srgbClr val="CC8B09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600" name="Google Shape;1600;p27"/>
              <p:cNvSpPr/>
              <p:nvPr/>
            </p:nvSpPr>
            <p:spPr>
              <a:xfrm>
                <a:off x="7345082" y="4106799"/>
                <a:ext cx="31457" cy="17430"/>
              </a:xfrm>
              <a:custGeom>
                <a:avLst/>
                <a:gdLst/>
                <a:ahLst/>
                <a:cxnLst/>
                <a:rect l="l" t="t" r="r" b="b"/>
                <a:pathLst>
                  <a:path w="31457" h="17430" extrusionOk="0">
                    <a:moveTo>
                      <a:pt x="31458" y="17431"/>
                    </a:moveTo>
                    <a:lnTo>
                      <a:pt x="31458" y="0"/>
                    </a:lnTo>
                    <a:lnTo>
                      <a:pt x="0" y="11430"/>
                    </a:lnTo>
                    <a:lnTo>
                      <a:pt x="31458" y="17431"/>
                    </a:lnTo>
                    <a:close/>
                  </a:path>
                </a:pathLst>
              </a:custGeom>
              <a:solidFill>
                <a:srgbClr val="CC8B09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601" name="Google Shape;1601;p27"/>
              <p:cNvSpPr/>
              <p:nvPr/>
            </p:nvSpPr>
            <p:spPr>
              <a:xfrm>
                <a:off x="7246148" y="4113180"/>
                <a:ext cx="47424" cy="33147"/>
              </a:xfrm>
              <a:custGeom>
                <a:avLst/>
                <a:gdLst/>
                <a:ahLst/>
                <a:cxnLst/>
                <a:rect l="l" t="t" r="r" b="b"/>
                <a:pathLst>
                  <a:path w="47424" h="33147" extrusionOk="0">
                    <a:moveTo>
                      <a:pt x="0" y="10097"/>
                    </a:moveTo>
                    <a:lnTo>
                      <a:pt x="10549" y="0"/>
                    </a:lnTo>
                    <a:lnTo>
                      <a:pt x="47424" y="25622"/>
                    </a:lnTo>
                    <a:lnTo>
                      <a:pt x="45143" y="33147"/>
                    </a:lnTo>
                    <a:cubicBezTo>
                      <a:pt x="45143" y="33147"/>
                      <a:pt x="17582" y="21527"/>
                      <a:pt x="16632" y="20860"/>
                    </a:cubicBezTo>
                    <a:cubicBezTo>
                      <a:pt x="15681" y="20193"/>
                      <a:pt x="0" y="10097"/>
                      <a:pt x="0" y="10097"/>
                    </a:cubicBezTo>
                    <a:close/>
                  </a:path>
                </a:pathLst>
              </a:custGeom>
              <a:solidFill>
                <a:srgbClr val="CC8B09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602" name="Google Shape;1602;p27"/>
              <p:cNvSpPr/>
              <p:nvPr/>
            </p:nvSpPr>
            <p:spPr>
              <a:xfrm>
                <a:off x="7149589" y="4058031"/>
                <a:ext cx="59018" cy="38957"/>
              </a:xfrm>
              <a:custGeom>
                <a:avLst/>
                <a:gdLst/>
                <a:ahLst/>
                <a:cxnLst/>
                <a:rect l="l" t="t" r="r" b="b"/>
                <a:pathLst>
                  <a:path w="59018" h="38957" extrusionOk="0">
                    <a:moveTo>
                      <a:pt x="0" y="11144"/>
                    </a:moveTo>
                    <a:lnTo>
                      <a:pt x="48945" y="38957"/>
                    </a:lnTo>
                    <a:lnTo>
                      <a:pt x="59019" y="31718"/>
                    </a:lnTo>
                    <a:cubicBezTo>
                      <a:pt x="59019" y="31718"/>
                      <a:pt x="52841" y="24574"/>
                      <a:pt x="52366" y="23908"/>
                    </a:cubicBezTo>
                    <a:cubicBezTo>
                      <a:pt x="48004" y="18878"/>
                      <a:pt x="42872" y="14564"/>
                      <a:pt x="37160" y="11144"/>
                    </a:cubicBezTo>
                    <a:cubicBezTo>
                      <a:pt x="33549" y="10478"/>
                      <a:pt x="10264" y="0"/>
                      <a:pt x="10264" y="0"/>
                    </a:cubicBezTo>
                    <a:close/>
                  </a:path>
                </a:pathLst>
              </a:custGeom>
              <a:solidFill>
                <a:srgbClr val="CC8B09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603" name="Google Shape;1603;p27"/>
              <p:cNvSpPr/>
              <p:nvPr/>
            </p:nvSpPr>
            <p:spPr>
              <a:xfrm>
                <a:off x="7203761" y="4026884"/>
                <a:ext cx="27370" cy="24574"/>
              </a:xfrm>
              <a:custGeom>
                <a:avLst/>
                <a:gdLst/>
                <a:ahLst/>
                <a:cxnLst/>
                <a:rect l="l" t="t" r="r" b="b"/>
                <a:pathLst>
                  <a:path w="27370" h="24574" extrusionOk="0">
                    <a:moveTo>
                      <a:pt x="27371" y="24575"/>
                    </a:moveTo>
                    <a:lnTo>
                      <a:pt x="27371" y="7334"/>
                    </a:lnTo>
                    <a:lnTo>
                      <a:pt x="4847" y="0"/>
                    </a:lnTo>
                    <a:lnTo>
                      <a:pt x="0" y="13526"/>
                    </a:lnTo>
                    <a:lnTo>
                      <a:pt x="1236" y="19717"/>
                    </a:lnTo>
                    <a:lnTo>
                      <a:pt x="27371" y="24575"/>
                    </a:lnTo>
                    <a:close/>
                  </a:path>
                </a:pathLst>
              </a:custGeom>
              <a:solidFill>
                <a:srgbClr val="CC8B09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604" name="Google Shape;1604;p27"/>
              <p:cNvSpPr/>
              <p:nvPr/>
            </p:nvSpPr>
            <p:spPr>
              <a:xfrm>
                <a:off x="7081637" y="4021835"/>
                <a:ext cx="26040" cy="19526"/>
              </a:xfrm>
              <a:custGeom>
                <a:avLst/>
                <a:gdLst/>
                <a:ahLst/>
                <a:cxnLst/>
                <a:rect l="l" t="t" r="r" b="b"/>
                <a:pathLst>
                  <a:path w="26040" h="19526" extrusionOk="0">
                    <a:moveTo>
                      <a:pt x="0" y="17145"/>
                    </a:moveTo>
                    <a:lnTo>
                      <a:pt x="0" y="0"/>
                    </a:lnTo>
                    <a:lnTo>
                      <a:pt x="26041" y="2858"/>
                    </a:lnTo>
                    <a:lnTo>
                      <a:pt x="17582" y="19526"/>
                    </a:lnTo>
                    <a:lnTo>
                      <a:pt x="0" y="17145"/>
                    </a:lnTo>
                    <a:close/>
                  </a:path>
                </a:pathLst>
              </a:custGeom>
              <a:solidFill>
                <a:srgbClr val="CC8B09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605" name="Google Shape;1605;p27"/>
              <p:cNvSpPr/>
              <p:nvPr/>
            </p:nvSpPr>
            <p:spPr>
              <a:xfrm>
                <a:off x="7082588" y="4079462"/>
                <a:ext cx="29842" cy="30289"/>
              </a:xfrm>
              <a:custGeom>
                <a:avLst/>
                <a:gdLst/>
                <a:ahLst/>
                <a:cxnLst/>
                <a:rect l="l" t="t" r="r" b="b"/>
                <a:pathLst>
                  <a:path w="29842" h="30289" extrusionOk="0">
                    <a:moveTo>
                      <a:pt x="0" y="17812"/>
                    </a:moveTo>
                    <a:lnTo>
                      <a:pt x="0" y="0"/>
                    </a:lnTo>
                    <a:lnTo>
                      <a:pt x="29842" y="0"/>
                    </a:lnTo>
                    <a:lnTo>
                      <a:pt x="22619" y="16002"/>
                    </a:lnTo>
                    <a:lnTo>
                      <a:pt x="9599" y="30289"/>
                    </a:lnTo>
                    <a:close/>
                  </a:path>
                </a:pathLst>
              </a:custGeom>
              <a:solidFill>
                <a:srgbClr val="CC8B09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606" name="Google Shape;1606;p27"/>
              <p:cNvSpPr/>
              <p:nvPr/>
            </p:nvSpPr>
            <p:spPr>
              <a:xfrm>
                <a:off x="7081542" y="4004024"/>
                <a:ext cx="294657" cy="185547"/>
              </a:xfrm>
              <a:custGeom>
                <a:avLst/>
                <a:gdLst/>
                <a:ahLst/>
                <a:cxnLst/>
                <a:rect l="l" t="t" r="r" b="b"/>
                <a:pathLst>
                  <a:path w="294657" h="185547" extrusionOk="0">
                    <a:moveTo>
                      <a:pt x="149590" y="30194"/>
                    </a:moveTo>
                    <a:cubicBezTo>
                      <a:pt x="145702" y="30185"/>
                      <a:pt x="141825" y="30499"/>
                      <a:pt x="137995" y="31147"/>
                    </a:cubicBezTo>
                    <a:cubicBezTo>
                      <a:pt x="132768" y="31909"/>
                      <a:pt x="126970" y="32956"/>
                      <a:pt x="120508" y="34290"/>
                    </a:cubicBezTo>
                    <a:cubicBezTo>
                      <a:pt x="114045" y="35623"/>
                      <a:pt x="107298" y="37433"/>
                      <a:pt x="100360" y="39529"/>
                    </a:cubicBezTo>
                    <a:cubicBezTo>
                      <a:pt x="93565" y="41548"/>
                      <a:pt x="86922" y="44063"/>
                      <a:pt x="80497" y="47054"/>
                    </a:cubicBezTo>
                    <a:lnTo>
                      <a:pt x="131152" y="76486"/>
                    </a:lnTo>
                    <a:lnTo>
                      <a:pt x="140656" y="73247"/>
                    </a:lnTo>
                    <a:cubicBezTo>
                      <a:pt x="153581" y="68961"/>
                      <a:pt x="165746" y="65246"/>
                      <a:pt x="177246" y="62294"/>
                    </a:cubicBezTo>
                    <a:cubicBezTo>
                      <a:pt x="187994" y="59360"/>
                      <a:pt x="199009" y="57541"/>
                      <a:pt x="210129" y="56864"/>
                    </a:cubicBezTo>
                    <a:cubicBezTo>
                      <a:pt x="220250" y="56179"/>
                      <a:pt x="230410" y="56845"/>
                      <a:pt x="240351" y="58864"/>
                    </a:cubicBezTo>
                    <a:cubicBezTo>
                      <a:pt x="250406" y="61074"/>
                      <a:pt x="260033" y="64903"/>
                      <a:pt x="268862" y="70199"/>
                    </a:cubicBezTo>
                    <a:cubicBezTo>
                      <a:pt x="277644" y="74590"/>
                      <a:pt x="285161" y="81144"/>
                      <a:pt x="290721" y="89249"/>
                    </a:cubicBezTo>
                    <a:cubicBezTo>
                      <a:pt x="294399" y="95193"/>
                      <a:pt x="295558" y="102356"/>
                      <a:pt x="293952" y="109156"/>
                    </a:cubicBezTo>
                    <a:cubicBezTo>
                      <a:pt x="291776" y="116624"/>
                      <a:pt x="287680" y="123397"/>
                      <a:pt x="282072" y="128778"/>
                    </a:cubicBezTo>
                    <a:cubicBezTo>
                      <a:pt x="275068" y="135807"/>
                      <a:pt x="267246" y="141980"/>
                      <a:pt x="258788" y="147161"/>
                    </a:cubicBezTo>
                    <a:lnTo>
                      <a:pt x="291101" y="166211"/>
                    </a:lnTo>
                    <a:lnTo>
                      <a:pt x="273709" y="176213"/>
                    </a:lnTo>
                    <a:lnTo>
                      <a:pt x="241111" y="157163"/>
                    </a:lnTo>
                    <a:cubicBezTo>
                      <a:pt x="225582" y="164830"/>
                      <a:pt x="209349" y="170993"/>
                      <a:pt x="192642" y="175546"/>
                    </a:cubicBezTo>
                    <a:cubicBezTo>
                      <a:pt x="175117" y="180394"/>
                      <a:pt x="157221" y="183737"/>
                      <a:pt x="139135" y="185547"/>
                    </a:cubicBezTo>
                    <a:lnTo>
                      <a:pt x="122123" y="154972"/>
                    </a:lnTo>
                    <a:cubicBezTo>
                      <a:pt x="126894" y="154848"/>
                      <a:pt x="131656" y="154467"/>
                      <a:pt x="136379" y="153829"/>
                    </a:cubicBezTo>
                    <a:cubicBezTo>
                      <a:pt x="143536" y="153019"/>
                      <a:pt x="150644" y="151810"/>
                      <a:pt x="157668" y="150209"/>
                    </a:cubicBezTo>
                    <a:cubicBezTo>
                      <a:pt x="165556" y="148495"/>
                      <a:pt x="173824" y="146399"/>
                      <a:pt x="182473" y="143828"/>
                    </a:cubicBezTo>
                    <a:cubicBezTo>
                      <a:pt x="190988" y="141256"/>
                      <a:pt x="199313" y="138074"/>
                      <a:pt x="207372" y="134303"/>
                    </a:cubicBezTo>
                    <a:lnTo>
                      <a:pt x="156812" y="105061"/>
                    </a:lnTo>
                    <a:lnTo>
                      <a:pt x="150160" y="107347"/>
                    </a:lnTo>
                    <a:lnTo>
                      <a:pt x="143317" y="109442"/>
                    </a:lnTo>
                    <a:cubicBezTo>
                      <a:pt x="130582" y="113633"/>
                      <a:pt x="118892" y="116967"/>
                      <a:pt x="108343" y="118967"/>
                    </a:cubicBezTo>
                    <a:cubicBezTo>
                      <a:pt x="98545" y="121244"/>
                      <a:pt x="88556" y="122587"/>
                      <a:pt x="78501" y="122968"/>
                    </a:cubicBezTo>
                    <a:cubicBezTo>
                      <a:pt x="69691" y="123282"/>
                      <a:pt x="60872" y="122454"/>
                      <a:pt x="52271" y="120491"/>
                    </a:cubicBezTo>
                    <a:cubicBezTo>
                      <a:pt x="43698" y="118548"/>
                      <a:pt x="35468" y="115338"/>
                      <a:pt x="27846" y="110966"/>
                    </a:cubicBezTo>
                    <a:cubicBezTo>
                      <a:pt x="19511" y="106613"/>
                      <a:pt x="12288" y="100384"/>
                      <a:pt x="6748" y="92773"/>
                    </a:cubicBezTo>
                    <a:cubicBezTo>
                      <a:pt x="2604" y="87106"/>
                      <a:pt x="551" y="80172"/>
                      <a:pt x="950" y="73152"/>
                    </a:cubicBezTo>
                    <a:cubicBezTo>
                      <a:pt x="1777" y="65884"/>
                      <a:pt x="4685" y="58998"/>
                      <a:pt x="9314" y="53340"/>
                    </a:cubicBezTo>
                    <a:cubicBezTo>
                      <a:pt x="15159" y="45958"/>
                      <a:pt x="22115" y="39529"/>
                      <a:pt x="29937" y="34290"/>
                    </a:cubicBezTo>
                    <a:lnTo>
                      <a:pt x="0" y="16954"/>
                    </a:lnTo>
                    <a:lnTo>
                      <a:pt x="17582" y="6763"/>
                    </a:lnTo>
                    <a:lnTo>
                      <a:pt x="47234" y="23908"/>
                    </a:lnTo>
                    <a:cubicBezTo>
                      <a:pt x="61166" y="17031"/>
                      <a:pt x="75783" y="11668"/>
                      <a:pt x="90856" y="7906"/>
                    </a:cubicBezTo>
                    <a:cubicBezTo>
                      <a:pt x="105188" y="4239"/>
                      <a:pt x="119767" y="1591"/>
                      <a:pt x="134479" y="0"/>
                    </a:cubicBezTo>
                    <a:close/>
                    <a:moveTo>
                      <a:pt x="63200" y="83629"/>
                    </a:moveTo>
                    <a:cubicBezTo>
                      <a:pt x="69881" y="87468"/>
                      <a:pt x="77589" y="89135"/>
                      <a:pt x="85249" y="88392"/>
                    </a:cubicBezTo>
                    <a:cubicBezTo>
                      <a:pt x="95541" y="87211"/>
                      <a:pt x="105672" y="84915"/>
                      <a:pt x="115471" y="81534"/>
                    </a:cubicBezTo>
                    <a:lnTo>
                      <a:pt x="67952" y="54007"/>
                    </a:lnTo>
                    <a:cubicBezTo>
                      <a:pt x="50532" y="65437"/>
                      <a:pt x="48944" y="75314"/>
                      <a:pt x="63200" y="83629"/>
                    </a:cubicBezTo>
                    <a:close/>
                    <a:moveTo>
                      <a:pt x="230087" y="97536"/>
                    </a:moveTo>
                    <a:cubicBezTo>
                      <a:pt x="222788" y="93612"/>
                      <a:pt x="214434" y="92116"/>
                      <a:pt x="206232" y="93250"/>
                    </a:cubicBezTo>
                    <a:cubicBezTo>
                      <a:pt x="194989" y="94755"/>
                      <a:pt x="183898" y="97212"/>
                      <a:pt x="173064" y="100584"/>
                    </a:cubicBezTo>
                    <a:lnTo>
                      <a:pt x="220583" y="127921"/>
                    </a:lnTo>
                    <a:cubicBezTo>
                      <a:pt x="240541" y="115634"/>
                      <a:pt x="243772" y="105442"/>
                      <a:pt x="230087" y="97536"/>
                    </a:cubicBezTo>
                    <a:close/>
                  </a:path>
                </a:pathLst>
              </a:custGeom>
              <a:solidFill>
                <a:srgbClr val="F9CA06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1615" name="Google Shape;1615;p27"/>
            <p:cNvSpPr/>
            <p:nvPr/>
          </p:nvSpPr>
          <p:spPr>
            <a:xfrm>
              <a:off x="2770711" y="3349338"/>
              <a:ext cx="102274" cy="53559"/>
            </a:xfrm>
            <a:custGeom>
              <a:avLst/>
              <a:gdLst/>
              <a:ahLst/>
              <a:cxnLst/>
              <a:rect l="l" t="t" r="r" b="b"/>
              <a:pathLst>
                <a:path w="102274" h="53559" extrusionOk="0">
                  <a:moveTo>
                    <a:pt x="102071" y="0"/>
                  </a:moveTo>
                  <a:cubicBezTo>
                    <a:pt x="100455" y="10287"/>
                    <a:pt x="92567" y="13145"/>
                    <a:pt x="83823" y="18383"/>
                  </a:cubicBezTo>
                  <a:cubicBezTo>
                    <a:pt x="71754" y="25908"/>
                    <a:pt x="61109" y="36671"/>
                    <a:pt x="48564" y="43053"/>
                  </a:cubicBezTo>
                  <a:cubicBezTo>
                    <a:pt x="36019" y="49435"/>
                    <a:pt x="8078" y="54769"/>
                    <a:pt x="0" y="39910"/>
                  </a:cubicBezTo>
                  <a:cubicBezTo>
                    <a:pt x="4372" y="60008"/>
                    <a:pt x="37065" y="53721"/>
                    <a:pt x="49420" y="47339"/>
                  </a:cubicBezTo>
                  <a:cubicBezTo>
                    <a:pt x="61775" y="40958"/>
                    <a:pt x="72229" y="30480"/>
                    <a:pt x="84109" y="23051"/>
                  </a:cubicBezTo>
                  <a:cubicBezTo>
                    <a:pt x="92567" y="17812"/>
                    <a:pt x="100930" y="15050"/>
                    <a:pt x="102261" y="4001"/>
                  </a:cubicBezTo>
                  <a:cubicBezTo>
                    <a:pt x="102304" y="2667"/>
                    <a:pt x="102241" y="1324"/>
                    <a:pt x="102071" y="0"/>
                  </a:cubicBezTo>
                  <a:close/>
                </a:path>
              </a:pathLst>
            </a:custGeom>
            <a:solidFill>
              <a:srgbClr val="757B89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17" name="Google Shape;1617;p27"/>
            <p:cNvSpPr/>
            <p:nvPr/>
          </p:nvSpPr>
          <p:spPr>
            <a:xfrm>
              <a:off x="2719200" y="3314572"/>
              <a:ext cx="93731" cy="48987"/>
            </a:xfrm>
            <a:custGeom>
              <a:avLst/>
              <a:gdLst/>
              <a:ahLst/>
              <a:cxnLst/>
              <a:rect l="l" t="t" r="r" b="b"/>
              <a:pathLst>
                <a:path w="93731" h="48987" extrusionOk="0">
                  <a:moveTo>
                    <a:pt x="93517" y="0"/>
                  </a:moveTo>
                  <a:cubicBezTo>
                    <a:pt x="91997" y="9525"/>
                    <a:pt x="84014" y="12002"/>
                    <a:pt x="76791" y="16764"/>
                  </a:cubicBezTo>
                  <a:cubicBezTo>
                    <a:pt x="65766" y="23622"/>
                    <a:pt x="55977" y="33528"/>
                    <a:pt x="44573" y="39434"/>
                  </a:cubicBezTo>
                  <a:cubicBezTo>
                    <a:pt x="33168" y="45339"/>
                    <a:pt x="7413" y="50102"/>
                    <a:pt x="0" y="36481"/>
                  </a:cubicBezTo>
                  <a:cubicBezTo>
                    <a:pt x="4087" y="54864"/>
                    <a:pt x="33929" y="49149"/>
                    <a:pt x="45333" y="43339"/>
                  </a:cubicBezTo>
                  <a:cubicBezTo>
                    <a:pt x="56738" y="37529"/>
                    <a:pt x="66241" y="27813"/>
                    <a:pt x="77076" y="21050"/>
                  </a:cubicBezTo>
                  <a:cubicBezTo>
                    <a:pt x="84869" y="16288"/>
                    <a:pt x="92472" y="13716"/>
                    <a:pt x="93707" y="3905"/>
                  </a:cubicBezTo>
                  <a:cubicBezTo>
                    <a:pt x="93771" y="2600"/>
                    <a:pt x="93707" y="1296"/>
                    <a:pt x="93517" y="0"/>
                  </a:cubicBezTo>
                  <a:close/>
                </a:path>
              </a:pathLst>
            </a:custGeom>
            <a:solidFill>
              <a:srgbClr val="757B89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24" name="Google Shape;1624;p27"/>
            <p:cNvSpPr/>
            <p:nvPr/>
          </p:nvSpPr>
          <p:spPr>
            <a:xfrm>
              <a:off x="4136405" y="305709"/>
              <a:ext cx="1608303" cy="2009690"/>
            </a:xfrm>
            <a:custGeom>
              <a:avLst/>
              <a:gdLst/>
              <a:ahLst/>
              <a:cxnLst/>
              <a:rect l="l" t="t" r="r" b="b"/>
              <a:pathLst>
                <a:path w="1608303" h="2009690" extrusionOk="0">
                  <a:moveTo>
                    <a:pt x="1566509" y="879931"/>
                  </a:moveTo>
                  <a:lnTo>
                    <a:pt x="54267" y="4869"/>
                  </a:lnTo>
                  <a:cubicBezTo>
                    <a:pt x="46749" y="-388"/>
                    <a:pt x="37093" y="-1464"/>
                    <a:pt x="28606" y="2011"/>
                  </a:cubicBezTo>
                  <a:lnTo>
                    <a:pt x="28606" y="2011"/>
                  </a:lnTo>
                  <a:cubicBezTo>
                    <a:pt x="27970" y="2304"/>
                    <a:pt x="27371" y="2654"/>
                    <a:pt x="26801" y="3059"/>
                  </a:cubicBezTo>
                  <a:lnTo>
                    <a:pt x="0" y="18966"/>
                  </a:lnTo>
                  <a:lnTo>
                    <a:pt x="12925" y="42302"/>
                  </a:lnTo>
                  <a:lnTo>
                    <a:pt x="12925" y="1035093"/>
                  </a:lnTo>
                  <a:cubicBezTo>
                    <a:pt x="12925" y="1065573"/>
                    <a:pt x="31458" y="1101006"/>
                    <a:pt x="54267" y="1114150"/>
                  </a:cubicBezTo>
                  <a:lnTo>
                    <a:pt x="1557195" y="1983783"/>
                  </a:lnTo>
                  <a:lnTo>
                    <a:pt x="1561282" y="2009691"/>
                  </a:lnTo>
                  <a:lnTo>
                    <a:pt x="1591884" y="1992070"/>
                  </a:lnTo>
                  <a:cubicBezTo>
                    <a:pt x="1593367" y="1991412"/>
                    <a:pt x="1594773" y="1990574"/>
                    <a:pt x="1596066" y="1989593"/>
                  </a:cubicBezTo>
                  <a:lnTo>
                    <a:pt x="1596066" y="1989593"/>
                  </a:lnTo>
                  <a:cubicBezTo>
                    <a:pt x="1604800" y="1981363"/>
                    <a:pt x="1609248" y="1969552"/>
                    <a:pt x="1608136" y="1957589"/>
                  </a:cubicBezTo>
                  <a:lnTo>
                    <a:pt x="1608136" y="958988"/>
                  </a:lnTo>
                  <a:cubicBezTo>
                    <a:pt x="1607851" y="928508"/>
                    <a:pt x="1589793" y="893075"/>
                    <a:pt x="1566509" y="879931"/>
                  </a:cubicBezTo>
                  <a:close/>
                </a:path>
              </a:pathLst>
            </a:custGeom>
            <a:solidFill>
              <a:srgbClr val="DADCE5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25" name="Google Shape;1625;p27"/>
            <p:cNvSpPr/>
            <p:nvPr/>
          </p:nvSpPr>
          <p:spPr>
            <a:xfrm>
              <a:off x="4119583" y="322825"/>
              <a:ext cx="1594925" cy="1994313"/>
            </a:xfrm>
            <a:custGeom>
              <a:avLst/>
              <a:gdLst/>
              <a:ahLst/>
              <a:cxnLst/>
              <a:rect l="l" t="t" r="r" b="b"/>
              <a:pathLst>
                <a:path w="1594925" h="1994313" extrusionOk="0">
                  <a:moveTo>
                    <a:pt x="1553584" y="1989336"/>
                  </a:moveTo>
                  <a:lnTo>
                    <a:pt x="41342" y="1114274"/>
                  </a:lnTo>
                  <a:cubicBezTo>
                    <a:pt x="18532" y="1101035"/>
                    <a:pt x="0" y="1065697"/>
                    <a:pt x="0" y="1035122"/>
                  </a:cubicBezTo>
                  <a:lnTo>
                    <a:pt x="0" y="36235"/>
                  </a:lnTo>
                  <a:cubicBezTo>
                    <a:pt x="0" y="5755"/>
                    <a:pt x="19008" y="-8247"/>
                    <a:pt x="41342" y="4993"/>
                  </a:cubicBezTo>
                  <a:lnTo>
                    <a:pt x="1553584" y="880055"/>
                  </a:lnTo>
                  <a:cubicBezTo>
                    <a:pt x="1576393" y="893199"/>
                    <a:pt x="1594925" y="928632"/>
                    <a:pt x="1594925" y="959112"/>
                  </a:cubicBezTo>
                  <a:lnTo>
                    <a:pt x="1594925" y="1957999"/>
                  </a:lnTo>
                  <a:cubicBezTo>
                    <a:pt x="1594925" y="1988479"/>
                    <a:pt x="1576393" y="2002576"/>
                    <a:pt x="1553584" y="1989336"/>
                  </a:cubicBezTo>
                  <a:close/>
                </a:path>
              </a:pathLst>
            </a:custGeom>
            <a:solidFill>
              <a:srgbClr val="F8F9FF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26" name="Google Shape;1626;p27"/>
            <p:cNvSpPr/>
            <p:nvPr/>
          </p:nvSpPr>
          <p:spPr>
            <a:xfrm>
              <a:off x="4241517" y="588041"/>
              <a:ext cx="58543" cy="817911"/>
            </a:xfrm>
            <a:custGeom>
              <a:avLst/>
              <a:gdLst/>
              <a:ahLst/>
              <a:cxnLst/>
              <a:rect l="l" t="t" r="r" b="b"/>
              <a:pathLst>
                <a:path w="58543" h="817911" extrusionOk="0">
                  <a:moveTo>
                    <a:pt x="57878" y="817912"/>
                  </a:moveTo>
                  <a:lnTo>
                    <a:pt x="0" y="783431"/>
                  </a:lnTo>
                  <a:lnTo>
                    <a:pt x="760" y="0"/>
                  </a:lnTo>
                  <a:lnTo>
                    <a:pt x="58543" y="34481"/>
                  </a:lnTo>
                  <a:lnTo>
                    <a:pt x="57878" y="817912"/>
                  </a:lnTo>
                  <a:close/>
                </a:path>
              </a:pathLst>
            </a:custGeom>
            <a:solidFill>
              <a:srgbClr val="DADCE5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27" name="Google Shape;1627;p27"/>
            <p:cNvSpPr/>
            <p:nvPr/>
          </p:nvSpPr>
          <p:spPr>
            <a:xfrm>
              <a:off x="4241517" y="1216214"/>
              <a:ext cx="58448" cy="189833"/>
            </a:xfrm>
            <a:custGeom>
              <a:avLst/>
              <a:gdLst/>
              <a:ahLst/>
              <a:cxnLst/>
              <a:rect l="l" t="t" r="r" b="b"/>
              <a:pathLst>
                <a:path w="58448" h="189833" extrusionOk="0">
                  <a:moveTo>
                    <a:pt x="57878" y="189833"/>
                  </a:moveTo>
                  <a:lnTo>
                    <a:pt x="0" y="156115"/>
                  </a:lnTo>
                  <a:lnTo>
                    <a:pt x="570" y="0"/>
                  </a:lnTo>
                  <a:lnTo>
                    <a:pt x="58448" y="33814"/>
                  </a:lnTo>
                  <a:lnTo>
                    <a:pt x="57878" y="189833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28" name="Google Shape;1628;p27"/>
            <p:cNvSpPr/>
            <p:nvPr/>
          </p:nvSpPr>
          <p:spPr>
            <a:xfrm>
              <a:off x="4424940" y="694149"/>
              <a:ext cx="58353" cy="818006"/>
            </a:xfrm>
            <a:custGeom>
              <a:avLst/>
              <a:gdLst/>
              <a:ahLst/>
              <a:cxnLst/>
              <a:rect l="l" t="t" r="r" b="b"/>
              <a:pathLst>
                <a:path w="58353" h="818006" extrusionOk="0">
                  <a:moveTo>
                    <a:pt x="57878" y="818007"/>
                  </a:moveTo>
                  <a:lnTo>
                    <a:pt x="0" y="783336"/>
                  </a:lnTo>
                  <a:lnTo>
                    <a:pt x="570" y="0"/>
                  </a:lnTo>
                  <a:lnTo>
                    <a:pt x="58353" y="34766"/>
                  </a:lnTo>
                  <a:lnTo>
                    <a:pt x="57878" y="818007"/>
                  </a:lnTo>
                  <a:close/>
                </a:path>
              </a:pathLst>
            </a:custGeom>
            <a:solidFill>
              <a:srgbClr val="DADCE5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29" name="Google Shape;1629;p27"/>
            <p:cNvSpPr/>
            <p:nvPr/>
          </p:nvSpPr>
          <p:spPr>
            <a:xfrm>
              <a:off x="4424940" y="1350993"/>
              <a:ext cx="58353" cy="161258"/>
            </a:xfrm>
            <a:custGeom>
              <a:avLst/>
              <a:gdLst/>
              <a:ahLst/>
              <a:cxnLst/>
              <a:rect l="l" t="t" r="r" b="b"/>
              <a:pathLst>
                <a:path w="58353" h="161258" extrusionOk="0">
                  <a:moveTo>
                    <a:pt x="57878" y="161258"/>
                  </a:moveTo>
                  <a:lnTo>
                    <a:pt x="0" y="127444"/>
                  </a:lnTo>
                  <a:lnTo>
                    <a:pt x="475" y="0"/>
                  </a:lnTo>
                  <a:lnTo>
                    <a:pt x="58353" y="33719"/>
                  </a:lnTo>
                  <a:lnTo>
                    <a:pt x="57878" y="161258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30" name="Google Shape;1630;p27"/>
            <p:cNvSpPr/>
            <p:nvPr/>
          </p:nvSpPr>
          <p:spPr>
            <a:xfrm>
              <a:off x="4608458" y="801877"/>
              <a:ext cx="60919" cy="816578"/>
            </a:xfrm>
            <a:custGeom>
              <a:avLst/>
              <a:gdLst/>
              <a:ahLst/>
              <a:cxnLst/>
              <a:rect l="l" t="t" r="r" b="b"/>
              <a:pathLst>
                <a:path w="60919" h="816578" extrusionOk="0">
                  <a:moveTo>
                    <a:pt x="57783" y="816578"/>
                  </a:moveTo>
                  <a:lnTo>
                    <a:pt x="0" y="782765"/>
                  </a:lnTo>
                  <a:lnTo>
                    <a:pt x="3136" y="0"/>
                  </a:lnTo>
                  <a:lnTo>
                    <a:pt x="60919" y="33814"/>
                  </a:lnTo>
                  <a:lnTo>
                    <a:pt x="57783" y="816578"/>
                  </a:lnTo>
                  <a:close/>
                </a:path>
              </a:pathLst>
            </a:custGeom>
            <a:solidFill>
              <a:srgbClr val="DADCE5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31" name="Google Shape;1631;p27"/>
            <p:cNvSpPr/>
            <p:nvPr/>
          </p:nvSpPr>
          <p:spPr>
            <a:xfrm>
              <a:off x="4608458" y="1266316"/>
              <a:ext cx="59113" cy="352044"/>
            </a:xfrm>
            <a:custGeom>
              <a:avLst/>
              <a:gdLst/>
              <a:ahLst/>
              <a:cxnLst/>
              <a:rect l="l" t="t" r="r" b="b"/>
              <a:pathLst>
                <a:path w="59113" h="352044" extrusionOk="0">
                  <a:moveTo>
                    <a:pt x="57878" y="352044"/>
                  </a:moveTo>
                  <a:lnTo>
                    <a:pt x="0" y="318325"/>
                  </a:lnTo>
                  <a:lnTo>
                    <a:pt x="1235" y="0"/>
                  </a:lnTo>
                  <a:lnTo>
                    <a:pt x="59113" y="33814"/>
                  </a:lnTo>
                  <a:lnTo>
                    <a:pt x="57878" y="352044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32" name="Google Shape;1632;p27"/>
            <p:cNvSpPr/>
            <p:nvPr/>
          </p:nvSpPr>
          <p:spPr>
            <a:xfrm>
              <a:off x="4793306" y="908938"/>
              <a:ext cx="60919" cy="816578"/>
            </a:xfrm>
            <a:custGeom>
              <a:avLst/>
              <a:gdLst/>
              <a:ahLst/>
              <a:cxnLst/>
              <a:rect l="l" t="t" r="r" b="b"/>
              <a:pathLst>
                <a:path w="60919" h="816578" extrusionOk="0">
                  <a:moveTo>
                    <a:pt x="57783" y="816578"/>
                  </a:moveTo>
                  <a:lnTo>
                    <a:pt x="0" y="782765"/>
                  </a:lnTo>
                  <a:lnTo>
                    <a:pt x="3136" y="0"/>
                  </a:lnTo>
                  <a:lnTo>
                    <a:pt x="60919" y="33814"/>
                  </a:lnTo>
                  <a:lnTo>
                    <a:pt x="57783" y="816578"/>
                  </a:lnTo>
                  <a:close/>
                </a:path>
              </a:pathLst>
            </a:custGeom>
            <a:solidFill>
              <a:srgbClr val="DADCE5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33" name="Google Shape;1633;p27"/>
            <p:cNvSpPr/>
            <p:nvPr/>
          </p:nvSpPr>
          <p:spPr>
            <a:xfrm>
              <a:off x="4793306" y="1421097"/>
              <a:ext cx="58923" cy="304228"/>
            </a:xfrm>
            <a:custGeom>
              <a:avLst/>
              <a:gdLst/>
              <a:ahLst/>
              <a:cxnLst/>
              <a:rect l="l" t="t" r="r" b="b"/>
              <a:pathLst>
                <a:path w="58923" h="304228" extrusionOk="0">
                  <a:moveTo>
                    <a:pt x="57783" y="304229"/>
                  </a:moveTo>
                  <a:lnTo>
                    <a:pt x="0" y="270510"/>
                  </a:lnTo>
                  <a:lnTo>
                    <a:pt x="1046" y="0"/>
                  </a:lnTo>
                  <a:lnTo>
                    <a:pt x="58924" y="33719"/>
                  </a:lnTo>
                  <a:lnTo>
                    <a:pt x="57783" y="304229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34" name="Google Shape;1634;p27"/>
            <p:cNvSpPr/>
            <p:nvPr/>
          </p:nvSpPr>
          <p:spPr>
            <a:xfrm>
              <a:off x="4978440" y="1016189"/>
              <a:ext cx="60919" cy="816483"/>
            </a:xfrm>
            <a:custGeom>
              <a:avLst/>
              <a:gdLst/>
              <a:ahLst/>
              <a:cxnLst/>
              <a:rect l="l" t="t" r="r" b="b"/>
              <a:pathLst>
                <a:path w="60919" h="816483" extrusionOk="0">
                  <a:moveTo>
                    <a:pt x="57783" y="816483"/>
                  </a:moveTo>
                  <a:lnTo>
                    <a:pt x="0" y="782669"/>
                  </a:lnTo>
                  <a:lnTo>
                    <a:pt x="3136" y="0"/>
                  </a:lnTo>
                  <a:lnTo>
                    <a:pt x="60919" y="33719"/>
                  </a:lnTo>
                  <a:lnTo>
                    <a:pt x="57783" y="816483"/>
                  </a:lnTo>
                  <a:close/>
                </a:path>
              </a:pathLst>
            </a:custGeom>
            <a:solidFill>
              <a:srgbClr val="DADCE5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35" name="Google Shape;1635;p27"/>
            <p:cNvSpPr/>
            <p:nvPr/>
          </p:nvSpPr>
          <p:spPr>
            <a:xfrm>
              <a:off x="4978440" y="1384997"/>
              <a:ext cx="59493" cy="447484"/>
            </a:xfrm>
            <a:custGeom>
              <a:avLst/>
              <a:gdLst/>
              <a:ahLst/>
              <a:cxnLst/>
              <a:rect l="l" t="t" r="r" b="b"/>
              <a:pathLst>
                <a:path w="59493" h="447484" extrusionOk="0">
                  <a:moveTo>
                    <a:pt x="57878" y="447485"/>
                  </a:moveTo>
                  <a:lnTo>
                    <a:pt x="0" y="413671"/>
                  </a:lnTo>
                  <a:lnTo>
                    <a:pt x="1615" y="0"/>
                  </a:lnTo>
                  <a:lnTo>
                    <a:pt x="59494" y="33719"/>
                  </a:lnTo>
                  <a:lnTo>
                    <a:pt x="57878" y="447485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36" name="Google Shape;1636;p27"/>
            <p:cNvSpPr/>
            <p:nvPr/>
          </p:nvSpPr>
          <p:spPr>
            <a:xfrm>
              <a:off x="5164524" y="1123917"/>
              <a:ext cx="60919" cy="816483"/>
            </a:xfrm>
            <a:custGeom>
              <a:avLst/>
              <a:gdLst/>
              <a:ahLst/>
              <a:cxnLst/>
              <a:rect l="l" t="t" r="r" b="b"/>
              <a:pathLst>
                <a:path w="60919" h="816483" extrusionOk="0">
                  <a:moveTo>
                    <a:pt x="57783" y="816483"/>
                  </a:moveTo>
                  <a:lnTo>
                    <a:pt x="0" y="782764"/>
                  </a:lnTo>
                  <a:lnTo>
                    <a:pt x="3136" y="0"/>
                  </a:lnTo>
                  <a:lnTo>
                    <a:pt x="60919" y="33814"/>
                  </a:lnTo>
                  <a:lnTo>
                    <a:pt x="57783" y="816483"/>
                  </a:lnTo>
                  <a:close/>
                </a:path>
              </a:pathLst>
            </a:custGeom>
            <a:solidFill>
              <a:srgbClr val="DADCE5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37" name="Google Shape;1637;p27"/>
            <p:cNvSpPr/>
            <p:nvPr/>
          </p:nvSpPr>
          <p:spPr>
            <a:xfrm>
              <a:off x="5164524" y="1368614"/>
              <a:ext cx="59968" cy="571500"/>
            </a:xfrm>
            <a:custGeom>
              <a:avLst/>
              <a:gdLst/>
              <a:ahLst/>
              <a:cxnLst/>
              <a:rect l="l" t="t" r="r" b="b"/>
              <a:pathLst>
                <a:path w="59968" h="571500" extrusionOk="0">
                  <a:moveTo>
                    <a:pt x="57783" y="571500"/>
                  </a:moveTo>
                  <a:lnTo>
                    <a:pt x="0" y="537782"/>
                  </a:lnTo>
                  <a:lnTo>
                    <a:pt x="2091" y="0"/>
                  </a:lnTo>
                  <a:lnTo>
                    <a:pt x="59969" y="33814"/>
                  </a:lnTo>
                  <a:lnTo>
                    <a:pt x="57783" y="57150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38" name="Google Shape;1638;p27"/>
            <p:cNvSpPr/>
            <p:nvPr/>
          </p:nvSpPr>
          <p:spPr>
            <a:xfrm>
              <a:off x="5351084" y="1231931"/>
              <a:ext cx="61014" cy="816578"/>
            </a:xfrm>
            <a:custGeom>
              <a:avLst/>
              <a:gdLst/>
              <a:ahLst/>
              <a:cxnLst/>
              <a:rect l="l" t="t" r="r" b="b"/>
              <a:pathLst>
                <a:path w="61014" h="816578" extrusionOk="0">
                  <a:moveTo>
                    <a:pt x="57878" y="816578"/>
                  </a:moveTo>
                  <a:lnTo>
                    <a:pt x="0" y="782764"/>
                  </a:lnTo>
                  <a:lnTo>
                    <a:pt x="3136" y="0"/>
                  </a:lnTo>
                  <a:lnTo>
                    <a:pt x="61014" y="33814"/>
                  </a:lnTo>
                  <a:lnTo>
                    <a:pt x="57878" y="816578"/>
                  </a:lnTo>
                  <a:close/>
                </a:path>
              </a:pathLst>
            </a:custGeom>
            <a:solidFill>
              <a:srgbClr val="DADCE5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39" name="Google Shape;1639;p27"/>
            <p:cNvSpPr/>
            <p:nvPr/>
          </p:nvSpPr>
          <p:spPr>
            <a:xfrm>
              <a:off x="5351179" y="1342992"/>
              <a:ext cx="60443" cy="705135"/>
            </a:xfrm>
            <a:custGeom>
              <a:avLst/>
              <a:gdLst/>
              <a:ahLst/>
              <a:cxnLst/>
              <a:rect l="l" t="t" r="r" b="b"/>
              <a:pathLst>
                <a:path w="60443" h="705135" extrusionOk="0">
                  <a:moveTo>
                    <a:pt x="57783" y="705136"/>
                  </a:moveTo>
                  <a:lnTo>
                    <a:pt x="0" y="671417"/>
                  </a:lnTo>
                  <a:lnTo>
                    <a:pt x="2661" y="0"/>
                  </a:lnTo>
                  <a:lnTo>
                    <a:pt x="60444" y="33814"/>
                  </a:lnTo>
                  <a:lnTo>
                    <a:pt x="57783" y="70513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40" name="Google Shape;1640;p27"/>
            <p:cNvSpPr/>
            <p:nvPr/>
          </p:nvSpPr>
          <p:spPr>
            <a:xfrm>
              <a:off x="5538879" y="1340706"/>
              <a:ext cx="61014" cy="816483"/>
            </a:xfrm>
            <a:custGeom>
              <a:avLst/>
              <a:gdLst/>
              <a:ahLst/>
              <a:cxnLst/>
              <a:rect l="l" t="t" r="r" b="b"/>
              <a:pathLst>
                <a:path w="61014" h="816483" extrusionOk="0">
                  <a:moveTo>
                    <a:pt x="57878" y="816483"/>
                  </a:moveTo>
                  <a:lnTo>
                    <a:pt x="0" y="782765"/>
                  </a:lnTo>
                  <a:lnTo>
                    <a:pt x="3136" y="0"/>
                  </a:lnTo>
                  <a:lnTo>
                    <a:pt x="61014" y="33814"/>
                  </a:lnTo>
                  <a:lnTo>
                    <a:pt x="57878" y="816483"/>
                  </a:lnTo>
                  <a:close/>
                </a:path>
              </a:pathLst>
            </a:custGeom>
            <a:solidFill>
              <a:srgbClr val="DADCE5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41" name="Google Shape;1641;p27"/>
            <p:cNvSpPr/>
            <p:nvPr/>
          </p:nvSpPr>
          <p:spPr>
            <a:xfrm>
              <a:off x="5538879" y="1442147"/>
              <a:ext cx="60634" cy="714660"/>
            </a:xfrm>
            <a:custGeom>
              <a:avLst/>
              <a:gdLst/>
              <a:ahLst/>
              <a:cxnLst/>
              <a:rect l="l" t="t" r="r" b="b"/>
              <a:pathLst>
                <a:path w="60634" h="714660" extrusionOk="0">
                  <a:moveTo>
                    <a:pt x="57878" y="714661"/>
                  </a:moveTo>
                  <a:lnTo>
                    <a:pt x="0" y="680847"/>
                  </a:lnTo>
                  <a:lnTo>
                    <a:pt x="2756" y="0"/>
                  </a:lnTo>
                  <a:lnTo>
                    <a:pt x="60634" y="33814"/>
                  </a:lnTo>
                  <a:lnTo>
                    <a:pt x="57878" y="71466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42" name="Google Shape;1642;p27"/>
            <p:cNvSpPr/>
            <p:nvPr/>
          </p:nvSpPr>
          <p:spPr>
            <a:xfrm>
              <a:off x="4516176" y="748442"/>
              <a:ext cx="61299" cy="816768"/>
            </a:xfrm>
            <a:custGeom>
              <a:avLst/>
              <a:gdLst/>
              <a:ahLst/>
              <a:cxnLst/>
              <a:rect l="l" t="t" r="r" b="b"/>
              <a:pathLst>
                <a:path w="61299" h="816768" extrusionOk="0">
                  <a:moveTo>
                    <a:pt x="58163" y="816769"/>
                  </a:moveTo>
                  <a:lnTo>
                    <a:pt x="0" y="782764"/>
                  </a:lnTo>
                  <a:lnTo>
                    <a:pt x="3136" y="0"/>
                  </a:lnTo>
                  <a:lnTo>
                    <a:pt x="61300" y="34004"/>
                  </a:lnTo>
                  <a:lnTo>
                    <a:pt x="58163" y="816769"/>
                  </a:lnTo>
                  <a:close/>
                </a:path>
              </a:pathLst>
            </a:custGeom>
            <a:solidFill>
              <a:srgbClr val="DADCE5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43" name="Google Shape;1643;p27"/>
            <p:cNvSpPr/>
            <p:nvPr/>
          </p:nvSpPr>
          <p:spPr>
            <a:xfrm>
              <a:off x="4516366" y="1270221"/>
              <a:ext cx="58923" cy="294893"/>
            </a:xfrm>
            <a:custGeom>
              <a:avLst/>
              <a:gdLst/>
              <a:ahLst/>
              <a:cxnLst/>
              <a:rect l="l" t="t" r="r" b="b"/>
              <a:pathLst>
                <a:path w="58923" h="294893" extrusionOk="0">
                  <a:moveTo>
                    <a:pt x="57783" y="294894"/>
                  </a:moveTo>
                  <a:lnTo>
                    <a:pt x="0" y="261080"/>
                  </a:lnTo>
                  <a:lnTo>
                    <a:pt x="1045" y="0"/>
                  </a:lnTo>
                  <a:lnTo>
                    <a:pt x="58923" y="33814"/>
                  </a:lnTo>
                  <a:lnTo>
                    <a:pt x="57783" y="294894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44" name="Google Shape;1644;p27"/>
            <p:cNvSpPr/>
            <p:nvPr/>
          </p:nvSpPr>
          <p:spPr>
            <a:xfrm>
              <a:off x="4700740" y="855312"/>
              <a:ext cx="60919" cy="816578"/>
            </a:xfrm>
            <a:custGeom>
              <a:avLst/>
              <a:gdLst/>
              <a:ahLst/>
              <a:cxnLst/>
              <a:rect l="l" t="t" r="r" b="b"/>
              <a:pathLst>
                <a:path w="60919" h="816578" extrusionOk="0">
                  <a:moveTo>
                    <a:pt x="57783" y="816578"/>
                  </a:moveTo>
                  <a:lnTo>
                    <a:pt x="0" y="782765"/>
                  </a:lnTo>
                  <a:lnTo>
                    <a:pt x="3041" y="0"/>
                  </a:lnTo>
                  <a:lnTo>
                    <a:pt x="60919" y="33814"/>
                  </a:lnTo>
                  <a:lnTo>
                    <a:pt x="57783" y="816578"/>
                  </a:lnTo>
                  <a:close/>
                </a:path>
              </a:pathLst>
            </a:custGeom>
            <a:solidFill>
              <a:srgbClr val="DADCE5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45" name="Google Shape;1645;p27"/>
            <p:cNvSpPr/>
            <p:nvPr/>
          </p:nvSpPr>
          <p:spPr>
            <a:xfrm>
              <a:off x="4700740" y="1272031"/>
              <a:ext cx="59303" cy="399764"/>
            </a:xfrm>
            <a:custGeom>
              <a:avLst/>
              <a:gdLst/>
              <a:ahLst/>
              <a:cxnLst/>
              <a:rect l="l" t="t" r="r" b="b"/>
              <a:pathLst>
                <a:path w="59303" h="399764" extrusionOk="0">
                  <a:moveTo>
                    <a:pt x="57783" y="399764"/>
                  </a:moveTo>
                  <a:lnTo>
                    <a:pt x="0" y="365951"/>
                  </a:lnTo>
                  <a:lnTo>
                    <a:pt x="1426" y="0"/>
                  </a:lnTo>
                  <a:lnTo>
                    <a:pt x="59304" y="33814"/>
                  </a:lnTo>
                  <a:lnTo>
                    <a:pt x="57783" y="399764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46" name="Google Shape;1646;p27"/>
            <p:cNvSpPr/>
            <p:nvPr/>
          </p:nvSpPr>
          <p:spPr>
            <a:xfrm>
              <a:off x="4885398" y="962278"/>
              <a:ext cx="60919" cy="816483"/>
            </a:xfrm>
            <a:custGeom>
              <a:avLst/>
              <a:gdLst/>
              <a:ahLst/>
              <a:cxnLst/>
              <a:rect l="l" t="t" r="r" b="b"/>
              <a:pathLst>
                <a:path w="60919" h="816483" extrusionOk="0">
                  <a:moveTo>
                    <a:pt x="57783" y="816483"/>
                  </a:moveTo>
                  <a:lnTo>
                    <a:pt x="0" y="782764"/>
                  </a:lnTo>
                  <a:lnTo>
                    <a:pt x="3136" y="0"/>
                  </a:lnTo>
                  <a:lnTo>
                    <a:pt x="60919" y="33814"/>
                  </a:lnTo>
                  <a:lnTo>
                    <a:pt x="57783" y="816483"/>
                  </a:lnTo>
                  <a:close/>
                </a:path>
              </a:pathLst>
            </a:custGeom>
            <a:solidFill>
              <a:srgbClr val="DADCE5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47" name="Google Shape;1647;p27"/>
            <p:cNvSpPr/>
            <p:nvPr/>
          </p:nvSpPr>
          <p:spPr>
            <a:xfrm>
              <a:off x="4885398" y="1264506"/>
              <a:ext cx="59778" cy="514159"/>
            </a:xfrm>
            <a:custGeom>
              <a:avLst/>
              <a:gdLst/>
              <a:ahLst/>
              <a:cxnLst/>
              <a:rect l="l" t="t" r="r" b="b"/>
              <a:pathLst>
                <a:path w="59778" h="514159" extrusionOk="0">
                  <a:moveTo>
                    <a:pt x="57783" y="514159"/>
                  </a:moveTo>
                  <a:lnTo>
                    <a:pt x="0" y="480346"/>
                  </a:lnTo>
                  <a:lnTo>
                    <a:pt x="1901" y="0"/>
                  </a:lnTo>
                  <a:lnTo>
                    <a:pt x="59779" y="33719"/>
                  </a:lnTo>
                  <a:lnTo>
                    <a:pt x="57783" y="514159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48" name="Google Shape;1648;p27"/>
            <p:cNvSpPr/>
            <p:nvPr/>
          </p:nvSpPr>
          <p:spPr>
            <a:xfrm>
              <a:off x="5071197" y="1069910"/>
              <a:ext cx="60919" cy="816483"/>
            </a:xfrm>
            <a:custGeom>
              <a:avLst/>
              <a:gdLst/>
              <a:ahLst/>
              <a:cxnLst/>
              <a:rect l="l" t="t" r="r" b="b"/>
              <a:pathLst>
                <a:path w="60919" h="816483" extrusionOk="0">
                  <a:moveTo>
                    <a:pt x="57878" y="816483"/>
                  </a:moveTo>
                  <a:lnTo>
                    <a:pt x="0" y="782669"/>
                  </a:lnTo>
                  <a:lnTo>
                    <a:pt x="3136" y="0"/>
                  </a:lnTo>
                  <a:lnTo>
                    <a:pt x="60919" y="33719"/>
                  </a:lnTo>
                  <a:lnTo>
                    <a:pt x="57878" y="816483"/>
                  </a:lnTo>
                  <a:close/>
                </a:path>
              </a:pathLst>
            </a:custGeom>
            <a:solidFill>
              <a:srgbClr val="DADCE5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49" name="Google Shape;1649;p27"/>
            <p:cNvSpPr/>
            <p:nvPr/>
          </p:nvSpPr>
          <p:spPr>
            <a:xfrm>
              <a:off x="5071197" y="1371948"/>
              <a:ext cx="59778" cy="514254"/>
            </a:xfrm>
            <a:custGeom>
              <a:avLst/>
              <a:gdLst/>
              <a:ahLst/>
              <a:cxnLst/>
              <a:rect l="l" t="t" r="r" b="b"/>
              <a:pathLst>
                <a:path w="59778" h="514254" extrusionOk="0">
                  <a:moveTo>
                    <a:pt x="57878" y="514255"/>
                  </a:moveTo>
                  <a:lnTo>
                    <a:pt x="0" y="480441"/>
                  </a:lnTo>
                  <a:lnTo>
                    <a:pt x="1901" y="0"/>
                  </a:lnTo>
                  <a:lnTo>
                    <a:pt x="59779" y="33814"/>
                  </a:lnTo>
                  <a:lnTo>
                    <a:pt x="57878" y="514255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50" name="Google Shape;1650;p27"/>
            <p:cNvSpPr/>
            <p:nvPr/>
          </p:nvSpPr>
          <p:spPr>
            <a:xfrm>
              <a:off x="5257662" y="1177829"/>
              <a:ext cx="60919" cy="816482"/>
            </a:xfrm>
            <a:custGeom>
              <a:avLst/>
              <a:gdLst/>
              <a:ahLst/>
              <a:cxnLst/>
              <a:rect l="l" t="t" r="r" b="b"/>
              <a:pathLst>
                <a:path w="60919" h="816482" extrusionOk="0">
                  <a:moveTo>
                    <a:pt x="57783" y="816483"/>
                  </a:moveTo>
                  <a:lnTo>
                    <a:pt x="0" y="782765"/>
                  </a:lnTo>
                  <a:lnTo>
                    <a:pt x="3041" y="0"/>
                  </a:lnTo>
                  <a:lnTo>
                    <a:pt x="60919" y="33814"/>
                  </a:lnTo>
                  <a:lnTo>
                    <a:pt x="57783" y="816483"/>
                  </a:lnTo>
                  <a:close/>
                </a:path>
              </a:pathLst>
            </a:custGeom>
            <a:solidFill>
              <a:srgbClr val="DADCE5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51" name="Google Shape;1651;p27"/>
            <p:cNvSpPr/>
            <p:nvPr/>
          </p:nvSpPr>
          <p:spPr>
            <a:xfrm>
              <a:off x="5257662" y="1365376"/>
              <a:ext cx="60253" cy="628649"/>
            </a:xfrm>
            <a:custGeom>
              <a:avLst/>
              <a:gdLst/>
              <a:ahLst/>
              <a:cxnLst/>
              <a:rect l="l" t="t" r="r" b="b"/>
              <a:pathLst>
                <a:path w="60253" h="628649" extrusionOk="0">
                  <a:moveTo>
                    <a:pt x="57878" y="628650"/>
                  </a:moveTo>
                  <a:lnTo>
                    <a:pt x="0" y="594932"/>
                  </a:lnTo>
                  <a:lnTo>
                    <a:pt x="2376" y="0"/>
                  </a:lnTo>
                  <a:lnTo>
                    <a:pt x="60254" y="33719"/>
                  </a:lnTo>
                  <a:lnTo>
                    <a:pt x="57878" y="62865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52" name="Google Shape;1652;p27"/>
            <p:cNvSpPr/>
            <p:nvPr/>
          </p:nvSpPr>
          <p:spPr>
            <a:xfrm>
              <a:off x="5444886" y="1286223"/>
              <a:ext cx="60919" cy="816578"/>
            </a:xfrm>
            <a:custGeom>
              <a:avLst/>
              <a:gdLst/>
              <a:ahLst/>
              <a:cxnLst/>
              <a:rect l="l" t="t" r="r" b="b"/>
              <a:pathLst>
                <a:path w="60919" h="816578" extrusionOk="0">
                  <a:moveTo>
                    <a:pt x="57783" y="816578"/>
                  </a:moveTo>
                  <a:lnTo>
                    <a:pt x="0" y="782765"/>
                  </a:lnTo>
                  <a:lnTo>
                    <a:pt x="3136" y="0"/>
                  </a:lnTo>
                  <a:lnTo>
                    <a:pt x="60919" y="33814"/>
                  </a:lnTo>
                  <a:lnTo>
                    <a:pt x="57783" y="816578"/>
                  </a:lnTo>
                  <a:close/>
                </a:path>
              </a:pathLst>
            </a:custGeom>
            <a:solidFill>
              <a:srgbClr val="DADCE5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53" name="Google Shape;1653;p27"/>
            <p:cNvSpPr/>
            <p:nvPr/>
          </p:nvSpPr>
          <p:spPr>
            <a:xfrm>
              <a:off x="5444886" y="1359185"/>
              <a:ext cx="60729" cy="743235"/>
            </a:xfrm>
            <a:custGeom>
              <a:avLst/>
              <a:gdLst/>
              <a:ahLst/>
              <a:cxnLst/>
              <a:rect l="l" t="t" r="r" b="b"/>
              <a:pathLst>
                <a:path w="60729" h="743235" extrusionOk="0">
                  <a:moveTo>
                    <a:pt x="57878" y="743236"/>
                  </a:moveTo>
                  <a:lnTo>
                    <a:pt x="0" y="709422"/>
                  </a:lnTo>
                  <a:lnTo>
                    <a:pt x="2851" y="0"/>
                  </a:lnTo>
                  <a:lnTo>
                    <a:pt x="60729" y="33814"/>
                  </a:lnTo>
                  <a:lnTo>
                    <a:pt x="57878" y="74323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54" name="Google Shape;1654;p27"/>
            <p:cNvSpPr/>
            <p:nvPr/>
          </p:nvSpPr>
          <p:spPr>
            <a:xfrm>
              <a:off x="4333133" y="641190"/>
              <a:ext cx="58828" cy="817816"/>
            </a:xfrm>
            <a:custGeom>
              <a:avLst/>
              <a:gdLst/>
              <a:ahLst/>
              <a:cxnLst/>
              <a:rect l="l" t="t" r="r" b="b"/>
              <a:pathLst>
                <a:path w="58828" h="817816" extrusionOk="0">
                  <a:moveTo>
                    <a:pt x="57878" y="817817"/>
                  </a:moveTo>
                  <a:lnTo>
                    <a:pt x="0" y="783527"/>
                  </a:lnTo>
                  <a:lnTo>
                    <a:pt x="950" y="0"/>
                  </a:lnTo>
                  <a:lnTo>
                    <a:pt x="58828" y="34385"/>
                  </a:lnTo>
                  <a:lnTo>
                    <a:pt x="57878" y="817817"/>
                  </a:lnTo>
                  <a:close/>
                </a:path>
              </a:pathLst>
            </a:custGeom>
            <a:solidFill>
              <a:srgbClr val="DADCE5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55" name="Google Shape;1655;p27"/>
            <p:cNvSpPr/>
            <p:nvPr/>
          </p:nvSpPr>
          <p:spPr>
            <a:xfrm>
              <a:off x="4333133" y="1231074"/>
              <a:ext cx="58638" cy="228028"/>
            </a:xfrm>
            <a:custGeom>
              <a:avLst/>
              <a:gdLst/>
              <a:ahLst/>
              <a:cxnLst/>
              <a:rect l="l" t="t" r="r" b="b"/>
              <a:pathLst>
                <a:path w="58638" h="228028" extrusionOk="0">
                  <a:moveTo>
                    <a:pt x="57783" y="228028"/>
                  </a:moveTo>
                  <a:lnTo>
                    <a:pt x="0" y="194215"/>
                  </a:lnTo>
                  <a:lnTo>
                    <a:pt x="760" y="0"/>
                  </a:lnTo>
                  <a:lnTo>
                    <a:pt x="58638" y="33718"/>
                  </a:lnTo>
                  <a:lnTo>
                    <a:pt x="57783" y="228028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56" name="Google Shape;1656;p27"/>
            <p:cNvSpPr/>
            <p:nvPr/>
          </p:nvSpPr>
          <p:spPr>
            <a:xfrm rot="-1801764">
              <a:off x="4182051" y="402648"/>
              <a:ext cx="40450" cy="70232"/>
            </a:xfrm>
            <a:custGeom>
              <a:avLst/>
              <a:gdLst/>
              <a:ahLst/>
              <a:cxnLst/>
              <a:rect l="l" t="t" r="r" b="b"/>
              <a:pathLst>
                <a:path w="40486" h="70294" extrusionOk="0">
                  <a:moveTo>
                    <a:pt x="40486" y="35147"/>
                  </a:moveTo>
                  <a:cubicBezTo>
                    <a:pt x="40486" y="54559"/>
                    <a:pt x="31423" y="70294"/>
                    <a:pt x="20243" y="70294"/>
                  </a:cubicBezTo>
                  <a:cubicBezTo>
                    <a:pt x="9063" y="70294"/>
                    <a:pt x="0" y="54559"/>
                    <a:pt x="0" y="35147"/>
                  </a:cubicBezTo>
                  <a:cubicBezTo>
                    <a:pt x="0" y="15736"/>
                    <a:pt x="9063" y="0"/>
                    <a:pt x="20243" y="0"/>
                  </a:cubicBezTo>
                  <a:cubicBezTo>
                    <a:pt x="31423" y="0"/>
                    <a:pt x="40486" y="15736"/>
                    <a:pt x="40486" y="35147"/>
                  </a:cubicBezTo>
                  <a:close/>
                </a:path>
              </a:pathLst>
            </a:custGeom>
            <a:solidFill>
              <a:srgbClr val="DADCE5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57" name="Google Shape;1657;p27"/>
            <p:cNvSpPr/>
            <p:nvPr/>
          </p:nvSpPr>
          <p:spPr>
            <a:xfrm rot="-1801764">
              <a:off x="4256393" y="445744"/>
              <a:ext cx="40450" cy="70232"/>
            </a:xfrm>
            <a:custGeom>
              <a:avLst/>
              <a:gdLst/>
              <a:ahLst/>
              <a:cxnLst/>
              <a:rect l="l" t="t" r="r" b="b"/>
              <a:pathLst>
                <a:path w="40486" h="70294" extrusionOk="0">
                  <a:moveTo>
                    <a:pt x="40486" y="35147"/>
                  </a:moveTo>
                  <a:cubicBezTo>
                    <a:pt x="40486" y="54559"/>
                    <a:pt x="31423" y="70294"/>
                    <a:pt x="20243" y="70294"/>
                  </a:cubicBezTo>
                  <a:cubicBezTo>
                    <a:pt x="9063" y="70294"/>
                    <a:pt x="0" y="54559"/>
                    <a:pt x="0" y="35147"/>
                  </a:cubicBezTo>
                  <a:cubicBezTo>
                    <a:pt x="0" y="15736"/>
                    <a:pt x="9063" y="0"/>
                    <a:pt x="20243" y="0"/>
                  </a:cubicBezTo>
                  <a:cubicBezTo>
                    <a:pt x="31423" y="0"/>
                    <a:pt x="40486" y="15736"/>
                    <a:pt x="40486" y="35147"/>
                  </a:cubicBezTo>
                  <a:close/>
                </a:path>
              </a:pathLst>
            </a:custGeom>
            <a:solidFill>
              <a:srgbClr val="DADCE5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58" name="Google Shape;1658;p27"/>
            <p:cNvSpPr/>
            <p:nvPr/>
          </p:nvSpPr>
          <p:spPr>
            <a:xfrm rot="-1801764">
              <a:off x="4330817" y="488696"/>
              <a:ext cx="40450" cy="70232"/>
            </a:xfrm>
            <a:custGeom>
              <a:avLst/>
              <a:gdLst/>
              <a:ahLst/>
              <a:cxnLst/>
              <a:rect l="l" t="t" r="r" b="b"/>
              <a:pathLst>
                <a:path w="40486" h="70294" extrusionOk="0">
                  <a:moveTo>
                    <a:pt x="40486" y="35147"/>
                  </a:moveTo>
                  <a:cubicBezTo>
                    <a:pt x="40486" y="54559"/>
                    <a:pt x="31423" y="70294"/>
                    <a:pt x="20243" y="70294"/>
                  </a:cubicBezTo>
                  <a:cubicBezTo>
                    <a:pt x="9063" y="70294"/>
                    <a:pt x="0" y="54559"/>
                    <a:pt x="0" y="35147"/>
                  </a:cubicBezTo>
                  <a:cubicBezTo>
                    <a:pt x="0" y="15736"/>
                    <a:pt x="9063" y="0"/>
                    <a:pt x="20243" y="0"/>
                  </a:cubicBezTo>
                  <a:cubicBezTo>
                    <a:pt x="31423" y="0"/>
                    <a:pt x="40486" y="15736"/>
                    <a:pt x="40486" y="35147"/>
                  </a:cubicBezTo>
                  <a:close/>
                </a:path>
              </a:pathLst>
            </a:custGeom>
            <a:solidFill>
              <a:srgbClr val="DADCE5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59" name="Google Shape;1659;p27"/>
            <p:cNvSpPr/>
            <p:nvPr/>
          </p:nvSpPr>
          <p:spPr>
            <a:xfrm>
              <a:off x="4106792" y="1565782"/>
              <a:ext cx="86160" cy="187928"/>
            </a:xfrm>
            <a:custGeom>
              <a:avLst/>
              <a:gdLst/>
              <a:ahLst/>
              <a:cxnLst/>
              <a:rect l="l" t="t" r="r" b="b"/>
              <a:pathLst>
                <a:path w="86160" h="187928" extrusionOk="0">
                  <a:moveTo>
                    <a:pt x="18969" y="0"/>
                  </a:moveTo>
                  <a:cubicBezTo>
                    <a:pt x="16973" y="17526"/>
                    <a:pt x="-3840" y="92964"/>
                    <a:pt x="627" y="118777"/>
                  </a:cubicBezTo>
                  <a:cubicBezTo>
                    <a:pt x="5093" y="144589"/>
                    <a:pt x="76657" y="187928"/>
                    <a:pt x="76657" y="187928"/>
                  </a:cubicBezTo>
                  <a:lnTo>
                    <a:pt x="86161" y="143637"/>
                  </a:lnTo>
                  <a:lnTo>
                    <a:pt x="46815" y="104966"/>
                  </a:lnTo>
                  <a:lnTo>
                    <a:pt x="57459" y="31718"/>
                  </a:lnTo>
                  <a:close/>
                </a:path>
              </a:pathLst>
            </a:custGeom>
            <a:solidFill>
              <a:srgbClr val="DFAE8E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60" name="Google Shape;1660;p27"/>
            <p:cNvSpPr/>
            <p:nvPr/>
          </p:nvSpPr>
          <p:spPr>
            <a:xfrm>
              <a:off x="4118918" y="1488575"/>
              <a:ext cx="61869" cy="119039"/>
            </a:xfrm>
            <a:custGeom>
              <a:avLst/>
              <a:gdLst/>
              <a:ahLst/>
              <a:cxnLst/>
              <a:rect l="l" t="t" r="r" b="b"/>
              <a:pathLst>
                <a:path w="61869" h="119039" extrusionOk="0">
                  <a:moveTo>
                    <a:pt x="61870" y="2912"/>
                  </a:moveTo>
                  <a:cubicBezTo>
                    <a:pt x="47538" y="-3775"/>
                    <a:pt x="30479" y="1397"/>
                    <a:pt x="22239" y="14913"/>
                  </a:cubicBezTo>
                  <a:cubicBezTo>
                    <a:pt x="11785" y="32249"/>
                    <a:pt x="950" y="91780"/>
                    <a:pt x="0" y="101972"/>
                  </a:cubicBezTo>
                  <a:cubicBezTo>
                    <a:pt x="8496" y="113573"/>
                    <a:pt x="22362" y="119984"/>
                    <a:pt x="36685" y="118926"/>
                  </a:cubicBezTo>
                  <a:close/>
                </a:path>
              </a:pathLst>
            </a:custGeom>
            <a:solidFill>
              <a:srgbClr val="EDEDED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61" name="Google Shape;1661;p27"/>
            <p:cNvSpPr/>
            <p:nvPr/>
          </p:nvSpPr>
          <p:spPr>
            <a:xfrm>
              <a:off x="4255221" y="2314593"/>
              <a:ext cx="133508" cy="75339"/>
            </a:xfrm>
            <a:custGeom>
              <a:avLst/>
              <a:gdLst/>
              <a:ahLst/>
              <a:cxnLst/>
              <a:rect l="l" t="t" r="r" b="b"/>
              <a:pathLst>
                <a:path w="133508" h="75339" extrusionOk="0">
                  <a:moveTo>
                    <a:pt x="6824" y="18142"/>
                  </a:moveTo>
                  <a:cubicBezTo>
                    <a:pt x="22296" y="22429"/>
                    <a:pt x="38833" y="20409"/>
                    <a:pt x="52822" y="12522"/>
                  </a:cubicBezTo>
                  <a:cubicBezTo>
                    <a:pt x="63942" y="12522"/>
                    <a:pt x="124101" y="-12909"/>
                    <a:pt x="132274" y="8712"/>
                  </a:cubicBezTo>
                  <a:cubicBezTo>
                    <a:pt x="139497" y="27762"/>
                    <a:pt x="113266" y="45288"/>
                    <a:pt x="99486" y="48717"/>
                  </a:cubicBezTo>
                  <a:cubicBezTo>
                    <a:pt x="69074" y="56052"/>
                    <a:pt x="46550" y="71292"/>
                    <a:pt x="34385" y="73863"/>
                  </a:cubicBezTo>
                  <a:cubicBezTo>
                    <a:pt x="24881" y="75768"/>
                    <a:pt x="13477" y="77007"/>
                    <a:pt x="5874" y="69863"/>
                  </a:cubicBezTo>
                  <a:cubicBezTo>
                    <a:pt x="-2110" y="61291"/>
                    <a:pt x="-2110" y="29382"/>
                    <a:pt x="6824" y="18142"/>
                  </a:cubicBezTo>
                  <a:close/>
                </a:path>
              </a:pathLst>
            </a:custGeom>
            <a:solidFill>
              <a:srgbClr val="38226D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62" name="Google Shape;1662;p27"/>
            <p:cNvSpPr/>
            <p:nvPr/>
          </p:nvSpPr>
          <p:spPr>
            <a:xfrm>
              <a:off x="4257103" y="2327115"/>
              <a:ext cx="131644" cy="62816"/>
            </a:xfrm>
            <a:custGeom>
              <a:avLst/>
              <a:gdLst/>
              <a:ahLst/>
              <a:cxnLst/>
              <a:rect l="l" t="t" r="r" b="b"/>
              <a:pathLst>
                <a:path w="131644" h="62816" extrusionOk="0">
                  <a:moveTo>
                    <a:pt x="32503" y="56102"/>
                  </a:moveTo>
                  <a:cubicBezTo>
                    <a:pt x="44668" y="53531"/>
                    <a:pt x="67192" y="38291"/>
                    <a:pt x="97604" y="30956"/>
                  </a:cubicBezTo>
                  <a:cubicBezTo>
                    <a:pt x="109294" y="28099"/>
                    <a:pt x="129347" y="15240"/>
                    <a:pt x="131437" y="0"/>
                  </a:cubicBezTo>
                  <a:cubicBezTo>
                    <a:pt x="134098" y="17526"/>
                    <a:pt x="110529" y="33052"/>
                    <a:pt x="97604" y="36195"/>
                  </a:cubicBezTo>
                  <a:cubicBezTo>
                    <a:pt x="67192" y="43529"/>
                    <a:pt x="44668" y="58769"/>
                    <a:pt x="32503" y="61341"/>
                  </a:cubicBezTo>
                  <a:cubicBezTo>
                    <a:pt x="22999" y="63246"/>
                    <a:pt x="11595" y="64484"/>
                    <a:pt x="3992" y="57341"/>
                  </a:cubicBezTo>
                  <a:cubicBezTo>
                    <a:pt x="2081" y="55293"/>
                    <a:pt x="713" y="52807"/>
                    <a:pt x="0" y="50102"/>
                  </a:cubicBezTo>
                  <a:cubicBezTo>
                    <a:pt x="9266" y="57169"/>
                    <a:pt x="21336" y="59398"/>
                    <a:pt x="32503" y="56102"/>
                  </a:cubicBezTo>
                  <a:close/>
                </a:path>
              </a:pathLst>
            </a:custGeom>
            <a:solidFill>
              <a:srgbClr val="757B89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63" name="Google Shape;1663;p27"/>
            <p:cNvSpPr/>
            <p:nvPr/>
          </p:nvSpPr>
          <p:spPr>
            <a:xfrm>
              <a:off x="4157606" y="2270641"/>
              <a:ext cx="133494" cy="75381"/>
            </a:xfrm>
            <a:custGeom>
              <a:avLst/>
              <a:gdLst/>
              <a:ahLst/>
              <a:cxnLst/>
              <a:rect l="l" t="t" r="r" b="b"/>
              <a:pathLst>
                <a:path w="133494" h="75381" extrusionOk="0">
                  <a:moveTo>
                    <a:pt x="6835" y="18184"/>
                  </a:moveTo>
                  <a:cubicBezTo>
                    <a:pt x="22307" y="22413"/>
                    <a:pt x="38825" y="20394"/>
                    <a:pt x="52833" y="12564"/>
                  </a:cubicBezTo>
                  <a:cubicBezTo>
                    <a:pt x="63953" y="12564"/>
                    <a:pt x="124112" y="-12963"/>
                    <a:pt x="132285" y="8754"/>
                  </a:cubicBezTo>
                  <a:cubicBezTo>
                    <a:pt x="139413" y="27804"/>
                    <a:pt x="113277" y="45330"/>
                    <a:pt x="99497" y="48759"/>
                  </a:cubicBezTo>
                  <a:cubicBezTo>
                    <a:pt x="69085" y="56094"/>
                    <a:pt x="46561" y="71334"/>
                    <a:pt x="34396" y="73905"/>
                  </a:cubicBezTo>
                  <a:cubicBezTo>
                    <a:pt x="24892" y="75810"/>
                    <a:pt x="13488" y="77049"/>
                    <a:pt x="5885" y="69905"/>
                  </a:cubicBezTo>
                  <a:cubicBezTo>
                    <a:pt x="-2479" y="61332"/>
                    <a:pt x="-1718" y="29519"/>
                    <a:pt x="6835" y="18184"/>
                  </a:cubicBezTo>
                  <a:close/>
                </a:path>
              </a:pathLst>
            </a:custGeom>
            <a:solidFill>
              <a:srgbClr val="38226D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64" name="Google Shape;1664;p27"/>
            <p:cNvSpPr/>
            <p:nvPr/>
          </p:nvSpPr>
          <p:spPr>
            <a:xfrm>
              <a:off x="4159499" y="2283205"/>
              <a:ext cx="131564" cy="62816"/>
            </a:xfrm>
            <a:custGeom>
              <a:avLst/>
              <a:gdLst/>
              <a:ahLst/>
              <a:cxnLst/>
              <a:rect l="l" t="t" r="r" b="b"/>
              <a:pathLst>
                <a:path w="131564" h="62816" extrusionOk="0">
                  <a:moveTo>
                    <a:pt x="32503" y="56007"/>
                  </a:moveTo>
                  <a:cubicBezTo>
                    <a:pt x="44668" y="53435"/>
                    <a:pt x="67192" y="38291"/>
                    <a:pt x="97604" y="30861"/>
                  </a:cubicBezTo>
                  <a:cubicBezTo>
                    <a:pt x="109199" y="28099"/>
                    <a:pt x="129347" y="15240"/>
                    <a:pt x="131342" y="0"/>
                  </a:cubicBezTo>
                  <a:cubicBezTo>
                    <a:pt x="134098" y="17526"/>
                    <a:pt x="110529" y="33052"/>
                    <a:pt x="97604" y="36195"/>
                  </a:cubicBezTo>
                  <a:cubicBezTo>
                    <a:pt x="67192" y="43529"/>
                    <a:pt x="44668" y="58769"/>
                    <a:pt x="32503" y="61341"/>
                  </a:cubicBezTo>
                  <a:cubicBezTo>
                    <a:pt x="22999" y="63246"/>
                    <a:pt x="11595" y="64484"/>
                    <a:pt x="3992" y="57341"/>
                  </a:cubicBezTo>
                  <a:cubicBezTo>
                    <a:pt x="2081" y="55255"/>
                    <a:pt x="713" y="52740"/>
                    <a:pt x="0" y="50006"/>
                  </a:cubicBezTo>
                  <a:cubicBezTo>
                    <a:pt x="9228" y="57160"/>
                    <a:pt x="21336" y="59398"/>
                    <a:pt x="32503" y="56007"/>
                  </a:cubicBezTo>
                  <a:close/>
                </a:path>
              </a:pathLst>
            </a:custGeom>
            <a:solidFill>
              <a:srgbClr val="757B89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65" name="Google Shape;1665;p27"/>
            <p:cNvSpPr/>
            <p:nvPr/>
          </p:nvSpPr>
          <p:spPr>
            <a:xfrm>
              <a:off x="4157684" y="1783524"/>
              <a:ext cx="195217" cy="552238"/>
            </a:xfrm>
            <a:custGeom>
              <a:avLst/>
              <a:gdLst/>
              <a:ahLst/>
              <a:cxnLst/>
              <a:rect l="l" t="t" r="r" b="b"/>
              <a:pathLst>
                <a:path w="195217" h="552238" extrusionOk="0">
                  <a:moveTo>
                    <a:pt x="5522" y="341376"/>
                  </a:moveTo>
                  <a:cubicBezTo>
                    <a:pt x="8135" y="318964"/>
                    <a:pt x="12783" y="296837"/>
                    <a:pt x="19397" y="275272"/>
                  </a:cubicBezTo>
                  <a:cubicBezTo>
                    <a:pt x="19397" y="275272"/>
                    <a:pt x="15311" y="218122"/>
                    <a:pt x="13220" y="164211"/>
                  </a:cubicBezTo>
                  <a:cubicBezTo>
                    <a:pt x="10844" y="102870"/>
                    <a:pt x="-10350" y="48863"/>
                    <a:pt x="6377" y="0"/>
                  </a:cubicBezTo>
                  <a:lnTo>
                    <a:pt x="195217" y="42005"/>
                  </a:lnTo>
                  <a:cubicBezTo>
                    <a:pt x="195217" y="42005"/>
                    <a:pt x="183813" y="286607"/>
                    <a:pt x="181247" y="316230"/>
                  </a:cubicBezTo>
                  <a:cubicBezTo>
                    <a:pt x="179869" y="339280"/>
                    <a:pt x="177046" y="362217"/>
                    <a:pt x="172789" y="384905"/>
                  </a:cubicBezTo>
                  <a:cubicBezTo>
                    <a:pt x="164140" y="432530"/>
                    <a:pt x="150169" y="545306"/>
                    <a:pt x="150169" y="545306"/>
                  </a:cubicBezTo>
                  <a:cubicBezTo>
                    <a:pt x="135800" y="552212"/>
                    <a:pt x="119510" y="554022"/>
                    <a:pt x="103981" y="550450"/>
                  </a:cubicBezTo>
                  <a:cubicBezTo>
                    <a:pt x="103981" y="550450"/>
                    <a:pt x="105407" y="407575"/>
                    <a:pt x="106737" y="373475"/>
                  </a:cubicBezTo>
                  <a:cubicBezTo>
                    <a:pt x="108258" y="331660"/>
                    <a:pt x="109588" y="334899"/>
                    <a:pt x="109588" y="334899"/>
                  </a:cubicBezTo>
                  <a:lnTo>
                    <a:pt x="103316" y="230791"/>
                  </a:lnTo>
                  <a:lnTo>
                    <a:pt x="99229" y="179451"/>
                  </a:lnTo>
                  <a:cubicBezTo>
                    <a:pt x="99229" y="179451"/>
                    <a:pt x="94002" y="217551"/>
                    <a:pt x="90581" y="251365"/>
                  </a:cubicBezTo>
                  <a:cubicBezTo>
                    <a:pt x="87635" y="280988"/>
                    <a:pt x="80507" y="307753"/>
                    <a:pt x="72524" y="362807"/>
                  </a:cubicBezTo>
                  <a:cubicBezTo>
                    <a:pt x="65681" y="410432"/>
                    <a:pt x="54466" y="506539"/>
                    <a:pt x="54466" y="506539"/>
                  </a:cubicBezTo>
                  <a:cubicBezTo>
                    <a:pt x="34508" y="518160"/>
                    <a:pt x="6947" y="508540"/>
                    <a:pt x="6947" y="508540"/>
                  </a:cubicBezTo>
                  <a:cubicBezTo>
                    <a:pt x="6947" y="508540"/>
                    <a:pt x="390" y="382810"/>
                    <a:pt x="5522" y="34137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66" name="Google Shape;1666;p27"/>
            <p:cNvSpPr/>
            <p:nvPr/>
          </p:nvSpPr>
          <p:spPr>
            <a:xfrm>
              <a:off x="4182697" y="1330426"/>
              <a:ext cx="141754" cy="227198"/>
            </a:xfrm>
            <a:custGeom>
              <a:avLst/>
              <a:gdLst/>
              <a:ahLst/>
              <a:cxnLst/>
              <a:rect l="l" t="t" r="r" b="b"/>
              <a:pathLst>
                <a:path w="141754" h="227198" extrusionOk="0">
                  <a:moveTo>
                    <a:pt x="8069" y="162109"/>
                  </a:moveTo>
                  <a:cubicBezTo>
                    <a:pt x="22515" y="162776"/>
                    <a:pt x="33159" y="166490"/>
                    <a:pt x="34965" y="162109"/>
                  </a:cubicBezTo>
                  <a:cubicBezTo>
                    <a:pt x="36533" y="154689"/>
                    <a:pt x="37645" y="147183"/>
                    <a:pt x="38291" y="139630"/>
                  </a:cubicBezTo>
                  <a:cubicBezTo>
                    <a:pt x="36581" y="135439"/>
                    <a:pt x="35155" y="130962"/>
                    <a:pt x="35155" y="130962"/>
                  </a:cubicBezTo>
                  <a:cubicBezTo>
                    <a:pt x="17098" y="119818"/>
                    <a:pt x="11395" y="100196"/>
                    <a:pt x="9019" y="77432"/>
                  </a:cubicBezTo>
                  <a:cubicBezTo>
                    <a:pt x="5028" y="38474"/>
                    <a:pt x="25936" y="4375"/>
                    <a:pt x="64807" y="374"/>
                  </a:cubicBezTo>
                  <a:cubicBezTo>
                    <a:pt x="101396" y="-3436"/>
                    <a:pt x="128197" y="22282"/>
                    <a:pt x="135420" y="57524"/>
                  </a:cubicBezTo>
                  <a:cubicBezTo>
                    <a:pt x="139221" y="74955"/>
                    <a:pt x="146919" y="107912"/>
                    <a:pt x="136560" y="136582"/>
                  </a:cubicBezTo>
                  <a:cubicBezTo>
                    <a:pt x="130763" y="152584"/>
                    <a:pt x="123255" y="165157"/>
                    <a:pt x="115747" y="167824"/>
                  </a:cubicBezTo>
                  <a:cubicBezTo>
                    <a:pt x="108524" y="167652"/>
                    <a:pt x="101320" y="167014"/>
                    <a:pt x="94173" y="165919"/>
                  </a:cubicBezTo>
                  <a:lnTo>
                    <a:pt x="94173" y="165919"/>
                  </a:lnTo>
                  <a:cubicBezTo>
                    <a:pt x="94173" y="165919"/>
                    <a:pt x="92273" y="176777"/>
                    <a:pt x="90942" y="183731"/>
                  </a:cubicBezTo>
                  <a:cubicBezTo>
                    <a:pt x="89612" y="190684"/>
                    <a:pt x="90087" y="194303"/>
                    <a:pt x="103867" y="202781"/>
                  </a:cubicBezTo>
                  <a:cubicBezTo>
                    <a:pt x="117648" y="211258"/>
                    <a:pt x="83054" y="228879"/>
                    <a:pt x="60435" y="227069"/>
                  </a:cubicBezTo>
                  <a:cubicBezTo>
                    <a:pt x="37816" y="225260"/>
                    <a:pt x="12346" y="211734"/>
                    <a:pt x="5313" y="197066"/>
                  </a:cubicBezTo>
                  <a:cubicBezTo>
                    <a:pt x="-2480" y="180873"/>
                    <a:pt x="-1815" y="161633"/>
                    <a:pt x="8069" y="162109"/>
                  </a:cubicBezTo>
                  <a:close/>
                </a:path>
              </a:pathLst>
            </a:custGeom>
            <a:solidFill>
              <a:srgbClr val="DFAE8E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67" name="Google Shape;1667;p27"/>
            <p:cNvSpPr/>
            <p:nvPr/>
          </p:nvSpPr>
          <p:spPr>
            <a:xfrm>
              <a:off x="4136412" y="1491278"/>
              <a:ext cx="217917" cy="361626"/>
            </a:xfrm>
            <a:custGeom>
              <a:avLst/>
              <a:gdLst/>
              <a:ahLst/>
              <a:cxnLst/>
              <a:rect l="l" t="t" r="r" b="b"/>
              <a:pathLst>
                <a:path w="217917" h="361626" extrusionOk="0">
                  <a:moveTo>
                    <a:pt x="75168" y="3353"/>
                  </a:moveTo>
                  <a:cubicBezTo>
                    <a:pt x="71176" y="12878"/>
                    <a:pt x="81345" y="25451"/>
                    <a:pt x="108336" y="34023"/>
                  </a:cubicBezTo>
                  <a:cubicBezTo>
                    <a:pt x="135327" y="42596"/>
                    <a:pt x="137797" y="31547"/>
                    <a:pt x="137797" y="31547"/>
                  </a:cubicBezTo>
                  <a:cubicBezTo>
                    <a:pt x="155779" y="39595"/>
                    <a:pt x="173294" y="48663"/>
                    <a:pt x="190258" y="58693"/>
                  </a:cubicBezTo>
                  <a:cubicBezTo>
                    <a:pt x="206510" y="70028"/>
                    <a:pt x="213638" y="102889"/>
                    <a:pt x="215823" y="158420"/>
                  </a:cubicBezTo>
                  <a:cubicBezTo>
                    <a:pt x="218390" y="222618"/>
                    <a:pt x="218580" y="317868"/>
                    <a:pt x="216489" y="334251"/>
                  </a:cubicBezTo>
                  <a:cubicBezTo>
                    <a:pt x="216489" y="334251"/>
                    <a:pt x="186172" y="364541"/>
                    <a:pt x="147396" y="361397"/>
                  </a:cubicBezTo>
                  <a:cubicBezTo>
                    <a:pt x="108621" y="358254"/>
                    <a:pt x="43425" y="323774"/>
                    <a:pt x="27554" y="297199"/>
                  </a:cubicBezTo>
                  <a:cubicBezTo>
                    <a:pt x="27554" y="240906"/>
                    <a:pt x="34586" y="231762"/>
                    <a:pt x="25463" y="199377"/>
                  </a:cubicBezTo>
                  <a:cubicBezTo>
                    <a:pt x="4649" y="125082"/>
                    <a:pt x="-6280" y="94602"/>
                    <a:pt x="3794" y="45358"/>
                  </a:cubicBezTo>
                  <a:cubicBezTo>
                    <a:pt x="12157" y="4686"/>
                    <a:pt x="23847" y="-362"/>
                    <a:pt x="39908" y="19"/>
                  </a:cubicBezTo>
                  <a:cubicBezTo>
                    <a:pt x="51712" y="495"/>
                    <a:pt x="63487" y="1610"/>
                    <a:pt x="75168" y="3353"/>
                  </a:cubicBezTo>
                  <a:close/>
                </a:path>
              </a:pathLst>
            </a:custGeom>
            <a:solidFill>
              <a:srgbClr val="F4F4F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68" name="Google Shape;1668;p27"/>
            <p:cNvSpPr/>
            <p:nvPr/>
          </p:nvSpPr>
          <p:spPr>
            <a:xfrm>
              <a:off x="4290792" y="1536579"/>
              <a:ext cx="276750" cy="215760"/>
            </a:xfrm>
            <a:custGeom>
              <a:avLst/>
              <a:gdLst/>
              <a:ahLst/>
              <a:cxnLst/>
              <a:rect l="l" t="t" r="r" b="b"/>
              <a:pathLst>
                <a:path w="276750" h="215760" extrusionOk="0">
                  <a:moveTo>
                    <a:pt x="122458" y="166173"/>
                  </a:moveTo>
                  <a:cubicBezTo>
                    <a:pt x="90621" y="174174"/>
                    <a:pt x="83113" y="154076"/>
                    <a:pt x="78931" y="137598"/>
                  </a:cubicBezTo>
                  <a:cubicBezTo>
                    <a:pt x="68857" y="97307"/>
                    <a:pt x="63345" y="61398"/>
                    <a:pt x="55837" y="38062"/>
                  </a:cubicBezTo>
                  <a:cubicBezTo>
                    <a:pt x="46998" y="11011"/>
                    <a:pt x="37685" y="6724"/>
                    <a:pt x="24569" y="1486"/>
                  </a:cubicBezTo>
                  <a:cubicBezTo>
                    <a:pt x="9173" y="-4706"/>
                    <a:pt x="-3942" y="8344"/>
                    <a:pt x="1095" y="42729"/>
                  </a:cubicBezTo>
                  <a:cubicBezTo>
                    <a:pt x="7368" y="82562"/>
                    <a:pt x="17128" y="121767"/>
                    <a:pt x="30272" y="159886"/>
                  </a:cubicBezTo>
                  <a:cubicBezTo>
                    <a:pt x="34168" y="172459"/>
                    <a:pt x="43102" y="194748"/>
                    <a:pt x="56407" y="205511"/>
                  </a:cubicBezTo>
                  <a:cubicBezTo>
                    <a:pt x="72754" y="218846"/>
                    <a:pt x="97558" y="218274"/>
                    <a:pt x="134908" y="208940"/>
                  </a:cubicBezTo>
                  <a:cubicBezTo>
                    <a:pt x="150875" y="204940"/>
                    <a:pt x="168362" y="195415"/>
                    <a:pt x="198584" y="181318"/>
                  </a:cubicBezTo>
                  <a:cubicBezTo>
                    <a:pt x="206662" y="177508"/>
                    <a:pt x="212934" y="175031"/>
                    <a:pt x="228521" y="167792"/>
                  </a:cubicBezTo>
                  <a:cubicBezTo>
                    <a:pt x="244126" y="160734"/>
                    <a:pt x="257821" y="150018"/>
                    <a:pt x="268437" y="136550"/>
                  </a:cubicBezTo>
                  <a:cubicBezTo>
                    <a:pt x="276515" y="124739"/>
                    <a:pt x="277940" y="119215"/>
                    <a:pt x="275945" y="116452"/>
                  </a:cubicBezTo>
                  <a:cubicBezTo>
                    <a:pt x="273949" y="113690"/>
                    <a:pt x="270147" y="113881"/>
                    <a:pt x="265871" y="118834"/>
                  </a:cubicBezTo>
                  <a:cubicBezTo>
                    <a:pt x="259541" y="127206"/>
                    <a:pt x="251786" y="134397"/>
                    <a:pt x="242966" y="140074"/>
                  </a:cubicBezTo>
                  <a:cubicBezTo>
                    <a:pt x="242966" y="140074"/>
                    <a:pt x="252945" y="129692"/>
                    <a:pt x="258458" y="122929"/>
                  </a:cubicBezTo>
                  <a:cubicBezTo>
                    <a:pt x="263305" y="116919"/>
                    <a:pt x="267334" y="110290"/>
                    <a:pt x="270432" y="103213"/>
                  </a:cubicBezTo>
                  <a:cubicBezTo>
                    <a:pt x="273379" y="96259"/>
                    <a:pt x="267391" y="86925"/>
                    <a:pt x="262924" y="91783"/>
                  </a:cubicBezTo>
                  <a:cubicBezTo>
                    <a:pt x="258458" y="96640"/>
                    <a:pt x="256272" y="101784"/>
                    <a:pt x="248003" y="111595"/>
                  </a:cubicBezTo>
                  <a:cubicBezTo>
                    <a:pt x="243708" y="116900"/>
                    <a:pt x="238756" y="121634"/>
                    <a:pt x="233273" y="125691"/>
                  </a:cubicBezTo>
                  <a:cubicBezTo>
                    <a:pt x="238386" y="118767"/>
                    <a:pt x="242938" y="111442"/>
                    <a:pt x="246863" y="103784"/>
                  </a:cubicBezTo>
                  <a:cubicBezTo>
                    <a:pt x="250398" y="97840"/>
                    <a:pt x="252119" y="90982"/>
                    <a:pt x="251805" y="84067"/>
                  </a:cubicBezTo>
                  <a:cubicBezTo>
                    <a:pt x="251805" y="80448"/>
                    <a:pt x="246578" y="76162"/>
                    <a:pt x="241731" y="82924"/>
                  </a:cubicBezTo>
                  <a:cubicBezTo>
                    <a:pt x="237160" y="92325"/>
                    <a:pt x="231438" y="101117"/>
                    <a:pt x="224719" y="109118"/>
                  </a:cubicBezTo>
                  <a:cubicBezTo>
                    <a:pt x="217401" y="116738"/>
                    <a:pt x="211224" y="121024"/>
                    <a:pt x="211034" y="118643"/>
                  </a:cubicBezTo>
                  <a:cubicBezTo>
                    <a:pt x="210844" y="116262"/>
                    <a:pt x="215405" y="112452"/>
                    <a:pt x="218067" y="103594"/>
                  </a:cubicBezTo>
                  <a:cubicBezTo>
                    <a:pt x="220728" y="94735"/>
                    <a:pt x="218067" y="85496"/>
                    <a:pt x="213220" y="84544"/>
                  </a:cubicBezTo>
                  <a:cubicBezTo>
                    <a:pt x="208373" y="83591"/>
                    <a:pt x="209228" y="83877"/>
                    <a:pt x="205331" y="92068"/>
                  </a:cubicBezTo>
                  <a:cubicBezTo>
                    <a:pt x="199952" y="100536"/>
                    <a:pt x="195124" y="109356"/>
                    <a:pt x="190886" y="118453"/>
                  </a:cubicBezTo>
                  <a:cubicBezTo>
                    <a:pt x="188443" y="126930"/>
                    <a:pt x="183967" y="134674"/>
                    <a:pt x="177865" y="141027"/>
                  </a:cubicBezTo>
                  <a:cubicBezTo>
                    <a:pt x="169977" y="149314"/>
                    <a:pt x="152395" y="158553"/>
                    <a:pt x="122458" y="166173"/>
                  </a:cubicBezTo>
                  <a:close/>
                </a:path>
              </a:pathLst>
            </a:custGeom>
            <a:solidFill>
              <a:srgbClr val="DFAE8E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69" name="Google Shape;1669;p27"/>
            <p:cNvSpPr/>
            <p:nvPr/>
          </p:nvSpPr>
          <p:spPr>
            <a:xfrm>
              <a:off x="4280886" y="1531786"/>
              <a:ext cx="84275" cy="123474"/>
            </a:xfrm>
            <a:custGeom>
              <a:avLst/>
              <a:gdLst/>
              <a:ahLst/>
              <a:cxnLst/>
              <a:rect l="l" t="t" r="r" b="b"/>
              <a:pathLst>
                <a:path w="84275" h="123474" extrusionOk="0">
                  <a:moveTo>
                    <a:pt x="22691" y="563"/>
                  </a:moveTo>
                  <a:cubicBezTo>
                    <a:pt x="43884" y="-2580"/>
                    <a:pt x="58900" y="7040"/>
                    <a:pt x="68309" y="39330"/>
                  </a:cubicBezTo>
                  <a:cubicBezTo>
                    <a:pt x="77718" y="71620"/>
                    <a:pt x="84275" y="98004"/>
                    <a:pt x="84275" y="98004"/>
                  </a:cubicBezTo>
                  <a:cubicBezTo>
                    <a:pt x="75921" y="110244"/>
                    <a:pt x="63139" y="118749"/>
                    <a:pt x="48636" y="121721"/>
                  </a:cubicBezTo>
                  <a:cubicBezTo>
                    <a:pt x="23261" y="127913"/>
                    <a:pt x="14137" y="115721"/>
                    <a:pt x="14137" y="115721"/>
                  </a:cubicBezTo>
                  <a:cubicBezTo>
                    <a:pt x="14137" y="115721"/>
                    <a:pt x="7104" y="81907"/>
                    <a:pt x="2638" y="58571"/>
                  </a:cubicBezTo>
                  <a:cubicBezTo>
                    <a:pt x="-1829" y="35234"/>
                    <a:pt x="-3635" y="4469"/>
                    <a:pt x="22691" y="563"/>
                  </a:cubicBezTo>
                  <a:close/>
                </a:path>
              </a:pathLst>
            </a:custGeom>
            <a:solidFill>
              <a:srgbClr val="EDEDED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70" name="Google Shape;1670;p27"/>
            <p:cNvSpPr/>
            <p:nvPr/>
          </p:nvSpPr>
          <p:spPr>
            <a:xfrm>
              <a:off x="4187208" y="1320312"/>
              <a:ext cx="137401" cy="151685"/>
            </a:xfrm>
            <a:custGeom>
              <a:avLst/>
              <a:gdLst/>
              <a:ahLst/>
              <a:cxnLst/>
              <a:rect l="l" t="t" r="r" b="b"/>
              <a:pathLst>
                <a:path w="137401" h="151685" extrusionOk="0">
                  <a:moveTo>
                    <a:pt x="129674" y="62685"/>
                  </a:moveTo>
                  <a:cubicBezTo>
                    <a:pt x="129674" y="62685"/>
                    <a:pt x="163222" y="11441"/>
                    <a:pt x="90518" y="1058"/>
                  </a:cubicBezTo>
                  <a:cubicBezTo>
                    <a:pt x="38057" y="-6466"/>
                    <a:pt x="4319" y="27347"/>
                    <a:pt x="422" y="64019"/>
                  </a:cubicBezTo>
                  <a:cubicBezTo>
                    <a:pt x="-3284" y="98975"/>
                    <a:pt x="18194" y="135361"/>
                    <a:pt x="33781" y="149744"/>
                  </a:cubicBezTo>
                  <a:cubicBezTo>
                    <a:pt x="49053" y="153620"/>
                    <a:pt x="65219" y="151649"/>
                    <a:pt x="79114" y="144219"/>
                  </a:cubicBezTo>
                  <a:cubicBezTo>
                    <a:pt x="79931" y="134713"/>
                    <a:pt x="80245" y="125179"/>
                    <a:pt x="80064" y="115644"/>
                  </a:cubicBezTo>
                  <a:cubicBezTo>
                    <a:pt x="80064" y="115644"/>
                    <a:pt x="54499" y="61637"/>
                    <a:pt x="129674" y="62685"/>
                  </a:cubicBezTo>
                  <a:close/>
                </a:path>
              </a:pathLst>
            </a:custGeom>
            <a:solidFill>
              <a:srgbClr val="3A2C6D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71" name="Google Shape;1671;p27"/>
            <p:cNvSpPr/>
            <p:nvPr/>
          </p:nvSpPr>
          <p:spPr>
            <a:xfrm>
              <a:off x="5589453" y="3105692"/>
              <a:ext cx="158988" cy="313238"/>
            </a:xfrm>
            <a:custGeom>
              <a:avLst/>
              <a:gdLst/>
              <a:ahLst/>
              <a:cxnLst/>
              <a:rect l="l" t="t" r="r" b="b"/>
              <a:pathLst>
                <a:path w="158988" h="313238" extrusionOk="0">
                  <a:moveTo>
                    <a:pt x="67938" y="242313"/>
                  </a:moveTo>
                  <a:cubicBezTo>
                    <a:pt x="82079" y="267420"/>
                    <a:pt x="99176" y="290738"/>
                    <a:pt x="118878" y="311750"/>
                  </a:cubicBezTo>
                  <a:cubicBezTo>
                    <a:pt x="124390" y="318132"/>
                    <a:pt x="166397" y="302225"/>
                    <a:pt x="157843" y="297367"/>
                  </a:cubicBezTo>
                  <a:cubicBezTo>
                    <a:pt x="149290" y="292509"/>
                    <a:pt x="121254" y="254124"/>
                    <a:pt x="107378" y="228311"/>
                  </a:cubicBezTo>
                  <a:cubicBezTo>
                    <a:pt x="95708" y="197469"/>
                    <a:pt x="85805" y="165989"/>
                    <a:pt x="77727" y="134013"/>
                  </a:cubicBezTo>
                  <a:cubicBezTo>
                    <a:pt x="68983" y="102390"/>
                    <a:pt x="61570" y="56099"/>
                    <a:pt x="55203" y="34191"/>
                  </a:cubicBezTo>
                  <a:cubicBezTo>
                    <a:pt x="51810" y="17751"/>
                    <a:pt x="39132" y="4826"/>
                    <a:pt x="22795" y="1140"/>
                  </a:cubicBezTo>
                  <a:cubicBezTo>
                    <a:pt x="7589" y="-2385"/>
                    <a:pt x="-2295" y="1806"/>
                    <a:pt x="461" y="20190"/>
                  </a:cubicBezTo>
                  <a:cubicBezTo>
                    <a:pt x="5308" y="52670"/>
                    <a:pt x="30588" y="178590"/>
                    <a:pt x="67938" y="242313"/>
                  </a:cubicBezTo>
                  <a:close/>
                </a:path>
              </a:pathLst>
            </a:custGeom>
            <a:solidFill>
              <a:srgbClr val="9C6448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72" name="Google Shape;1672;p27"/>
            <p:cNvSpPr/>
            <p:nvPr/>
          </p:nvSpPr>
          <p:spPr>
            <a:xfrm>
              <a:off x="5625064" y="3841302"/>
              <a:ext cx="109135" cy="84940"/>
            </a:xfrm>
            <a:custGeom>
              <a:avLst/>
              <a:gdLst/>
              <a:ahLst/>
              <a:cxnLst/>
              <a:rect l="l" t="t" r="r" b="b"/>
              <a:pathLst>
                <a:path w="109135" h="84940" extrusionOk="0">
                  <a:moveTo>
                    <a:pt x="8092" y="2"/>
                  </a:moveTo>
                  <a:cubicBezTo>
                    <a:pt x="21207" y="10670"/>
                    <a:pt x="40595" y="955"/>
                    <a:pt x="41546" y="1907"/>
                  </a:cubicBezTo>
                  <a:cubicBezTo>
                    <a:pt x="56923" y="16242"/>
                    <a:pt x="73079" y="29720"/>
                    <a:pt x="89920" y="42293"/>
                  </a:cubicBezTo>
                  <a:cubicBezTo>
                    <a:pt x="98093" y="48770"/>
                    <a:pt x="110923" y="57438"/>
                    <a:pt x="108927" y="69820"/>
                  </a:cubicBezTo>
                  <a:cubicBezTo>
                    <a:pt x="104841" y="91919"/>
                    <a:pt x="69392" y="85156"/>
                    <a:pt x="56086" y="78393"/>
                  </a:cubicBezTo>
                  <a:cubicBezTo>
                    <a:pt x="42781" y="71630"/>
                    <a:pt x="31852" y="60295"/>
                    <a:pt x="19212" y="52485"/>
                  </a:cubicBezTo>
                  <a:cubicBezTo>
                    <a:pt x="10183" y="46865"/>
                    <a:pt x="1344" y="43912"/>
                    <a:pt x="204" y="32578"/>
                  </a:cubicBezTo>
                  <a:cubicBezTo>
                    <a:pt x="-1317" y="25625"/>
                    <a:pt x="6096" y="-283"/>
                    <a:pt x="8092" y="2"/>
                  </a:cubicBezTo>
                  <a:close/>
                </a:path>
              </a:pathLst>
            </a:custGeom>
            <a:solidFill>
              <a:srgbClr val="38226D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73" name="Google Shape;1673;p27"/>
            <p:cNvSpPr/>
            <p:nvPr/>
          </p:nvSpPr>
          <p:spPr>
            <a:xfrm>
              <a:off x="5624449" y="3869213"/>
              <a:ext cx="108591" cy="56989"/>
            </a:xfrm>
            <a:custGeom>
              <a:avLst/>
              <a:gdLst/>
              <a:ahLst/>
              <a:cxnLst/>
              <a:rect l="l" t="t" r="r" b="b"/>
              <a:pathLst>
                <a:path w="108591" h="56989" extrusionOk="0">
                  <a:moveTo>
                    <a:pt x="343" y="0"/>
                  </a:moveTo>
                  <a:cubicBezTo>
                    <a:pt x="2054" y="10954"/>
                    <a:pt x="10797" y="14002"/>
                    <a:pt x="19351" y="19526"/>
                  </a:cubicBezTo>
                  <a:cubicBezTo>
                    <a:pt x="32181" y="27527"/>
                    <a:pt x="43490" y="39053"/>
                    <a:pt x="56891" y="45815"/>
                  </a:cubicBezTo>
                  <a:cubicBezTo>
                    <a:pt x="70291" y="52578"/>
                    <a:pt x="99943" y="58293"/>
                    <a:pt x="108591" y="42481"/>
                  </a:cubicBezTo>
                  <a:cubicBezTo>
                    <a:pt x="103935" y="63817"/>
                    <a:pt x="69151" y="57150"/>
                    <a:pt x="55940" y="50482"/>
                  </a:cubicBezTo>
                  <a:cubicBezTo>
                    <a:pt x="42730" y="43815"/>
                    <a:pt x="31706" y="32385"/>
                    <a:pt x="19066" y="24574"/>
                  </a:cubicBezTo>
                  <a:cubicBezTo>
                    <a:pt x="10037" y="18955"/>
                    <a:pt x="1199" y="16002"/>
                    <a:pt x="58" y="4667"/>
                  </a:cubicBezTo>
                  <a:cubicBezTo>
                    <a:pt x="-75" y="3105"/>
                    <a:pt x="20" y="1533"/>
                    <a:pt x="343" y="0"/>
                  </a:cubicBezTo>
                  <a:close/>
                </a:path>
              </a:pathLst>
            </a:custGeom>
            <a:solidFill>
              <a:srgbClr val="757B89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74" name="Google Shape;1674;p27"/>
            <p:cNvSpPr/>
            <p:nvPr/>
          </p:nvSpPr>
          <p:spPr>
            <a:xfrm>
              <a:off x="5756800" y="3764382"/>
              <a:ext cx="108931" cy="81850"/>
            </a:xfrm>
            <a:custGeom>
              <a:avLst/>
              <a:gdLst/>
              <a:ahLst/>
              <a:cxnLst/>
              <a:rect l="l" t="t" r="r" b="b"/>
              <a:pathLst>
                <a:path w="108931" h="81850" extrusionOk="0">
                  <a:moveTo>
                    <a:pt x="9409" y="56"/>
                  </a:moveTo>
                  <a:cubicBezTo>
                    <a:pt x="22524" y="10819"/>
                    <a:pt x="45523" y="-897"/>
                    <a:pt x="46473" y="56"/>
                  </a:cubicBezTo>
                  <a:cubicBezTo>
                    <a:pt x="60102" y="13943"/>
                    <a:pt x="74548" y="27021"/>
                    <a:pt x="89716" y="39203"/>
                  </a:cubicBezTo>
                  <a:cubicBezTo>
                    <a:pt x="97889" y="45681"/>
                    <a:pt x="110719" y="54348"/>
                    <a:pt x="108723" y="66731"/>
                  </a:cubicBezTo>
                  <a:cubicBezTo>
                    <a:pt x="104637" y="88829"/>
                    <a:pt x="69188" y="82066"/>
                    <a:pt x="55882" y="75303"/>
                  </a:cubicBezTo>
                  <a:cubicBezTo>
                    <a:pt x="42577" y="68541"/>
                    <a:pt x="31647" y="57301"/>
                    <a:pt x="19008" y="49395"/>
                  </a:cubicBezTo>
                  <a:cubicBezTo>
                    <a:pt x="9979" y="43775"/>
                    <a:pt x="1045" y="40918"/>
                    <a:pt x="0" y="29488"/>
                  </a:cubicBezTo>
                  <a:cubicBezTo>
                    <a:pt x="561" y="19030"/>
                    <a:pt x="3801" y="8895"/>
                    <a:pt x="9409" y="56"/>
                  </a:cubicBezTo>
                  <a:close/>
                </a:path>
              </a:pathLst>
            </a:custGeom>
            <a:solidFill>
              <a:srgbClr val="38226D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75" name="Google Shape;1675;p27"/>
            <p:cNvSpPr/>
            <p:nvPr/>
          </p:nvSpPr>
          <p:spPr>
            <a:xfrm>
              <a:off x="5756201" y="3790822"/>
              <a:ext cx="108657" cy="56976"/>
            </a:xfrm>
            <a:custGeom>
              <a:avLst/>
              <a:gdLst/>
              <a:ahLst/>
              <a:cxnLst/>
              <a:rect l="l" t="t" r="r" b="b"/>
              <a:pathLst>
                <a:path w="108657" h="56976" extrusionOk="0">
                  <a:moveTo>
                    <a:pt x="314" y="0"/>
                  </a:moveTo>
                  <a:cubicBezTo>
                    <a:pt x="2025" y="10954"/>
                    <a:pt x="10769" y="13906"/>
                    <a:pt x="19322" y="19526"/>
                  </a:cubicBezTo>
                  <a:cubicBezTo>
                    <a:pt x="32152" y="27527"/>
                    <a:pt x="43462" y="39053"/>
                    <a:pt x="56862" y="45815"/>
                  </a:cubicBezTo>
                  <a:cubicBezTo>
                    <a:pt x="70262" y="52578"/>
                    <a:pt x="100009" y="58293"/>
                    <a:pt x="108657" y="42481"/>
                  </a:cubicBezTo>
                  <a:cubicBezTo>
                    <a:pt x="103906" y="63818"/>
                    <a:pt x="69122" y="57150"/>
                    <a:pt x="55912" y="50387"/>
                  </a:cubicBezTo>
                  <a:cubicBezTo>
                    <a:pt x="42701" y="43625"/>
                    <a:pt x="31677" y="32385"/>
                    <a:pt x="19037" y="24479"/>
                  </a:cubicBezTo>
                  <a:cubicBezTo>
                    <a:pt x="10008" y="18955"/>
                    <a:pt x="1170" y="16002"/>
                    <a:pt x="29" y="4572"/>
                  </a:cubicBezTo>
                  <a:cubicBezTo>
                    <a:pt x="-56" y="3038"/>
                    <a:pt x="48" y="1505"/>
                    <a:pt x="314" y="0"/>
                  </a:cubicBezTo>
                  <a:close/>
                </a:path>
              </a:pathLst>
            </a:custGeom>
            <a:solidFill>
              <a:srgbClr val="757B89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76" name="Google Shape;1676;p27"/>
            <p:cNvSpPr/>
            <p:nvPr/>
          </p:nvSpPr>
          <p:spPr>
            <a:xfrm>
              <a:off x="5454721" y="3387696"/>
              <a:ext cx="383168" cy="465480"/>
            </a:xfrm>
            <a:custGeom>
              <a:avLst/>
              <a:gdLst/>
              <a:ahLst/>
              <a:cxnLst/>
              <a:rect l="l" t="t" r="r" b="b"/>
              <a:pathLst>
                <a:path w="383168" h="465480" extrusionOk="0">
                  <a:moveTo>
                    <a:pt x="2995" y="32603"/>
                  </a:moveTo>
                  <a:cubicBezTo>
                    <a:pt x="-11546" y="123662"/>
                    <a:pt x="28845" y="157571"/>
                    <a:pt x="81306" y="177003"/>
                  </a:cubicBezTo>
                  <a:cubicBezTo>
                    <a:pt x="119321" y="190909"/>
                    <a:pt x="172922" y="212340"/>
                    <a:pt x="172922" y="212340"/>
                  </a:cubicBezTo>
                  <a:cubicBezTo>
                    <a:pt x="172922" y="212340"/>
                    <a:pt x="172162" y="232247"/>
                    <a:pt x="171782" y="277110"/>
                  </a:cubicBezTo>
                  <a:cubicBezTo>
                    <a:pt x="171782" y="316639"/>
                    <a:pt x="176534" y="460847"/>
                    <a:pt x="176534" y="460847"/>
                  </a:cubicBezTo>
                  <a:cubicBezTo>
                    <a:pt x="189231" y="467191"/>
                    <a:pt x="204199" y="467010"/>
                    <a:pt x="216735" y="460371"/>
                  </a:cubicBezTo>
                  <a:cubicBezTo>
                    <a:pt x="216735" y="460371"/>
                    <a:pt x="237833" y="349881"/>
                    <a:pt x="242395" y="300065"/>
                  </a:cubicBezTo>
                  <a:cubicBezTo>
                    <a:pt x="248477" y="232533"/>
                    <a:pt x="258837" y="188337"/>
                    <a:pt x="255320" y="173764"/>
                  </a:cubicBezTo>
                  <a:cubicBezTo>
                    <a:pt x="252279" y="161001"/>
                    <a:pt x="178625" y="124710"/>
                    <a:pt x="155245" y="105184"/>
                  </a:cubicBezTo>
                  <a:lnTo>
                    <a:pt x="309492" y="156428"/>
                  </a:lnTo>
                  <a:cubicBezTo>
                    <a:pt x="306460" y="173211"/>
                    <a:pt x="304968" y="190233"/>
                    <a:pt x="305025" y="207292"/>
                  </a:cubicBezTo>
                  <a:cubicBezTo>
                    <a:pt x="306451" y="260918"/>
                    <a:pt x="309397" y="376932"/>
                    <a:pt x="309397" y="376932"/>
                  </a:cubicBezTo>
                  <a:cubicBezTo>
                    <a:pt x="309397" y="376932"/>
                    <a:pt x="330590" y="392268"/>
                    <a:pt x="348647" y="376932"/>
                  </a:cubicBezTo>
                  <a:cubicBezTo>
                    <a:pt x="348647" y="376932"/>
                    <a:pt x="387518" y="147189"/>
                    <a:pt x="382766" y="116804"/>
                  </a:cubicBezTo>
                  <a:cubicBezTo>
                    <a:pt x="378299" y="88229"/>
                    <a:pt x="242300" y="28984"/>
                    <a:pt x="218351" y="8601"/>
                  </a:cubicBezTo>
                  <a:cubicBezTo>
                    <a:pt x="209902" y="1676"/>
                    <a:pt x="198896" y="-1267"/>
                    <a:pt x="188129" y="504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77" name="Google Shape;1677;p27"/>
            <p:cNvSpPr/>
            <p:nvPr/>
          </p:nvSpPr>
          <p:spPr>
            <a:xfrm>
              <a:off x="5486791" y="3077400"/>
              <a:ext cx="120860" cy="118150"/>
            </a:xfrm>
            <a:custGeom>
              <a:avLst/>
              <a:gdLst/>
              <a:ahLst/>
              <a:cxnLst/>
              <a:rect l="l" t="t" r="r" b="b"/>
              <a:pathLst>
                <a:path w="120860" h="118150" extrusionOk="0">
                  <a:moveTo>
                    <a:pt x="24622" y="0"/>
                  </a:moveTo>
                  <a:cubicBezTo>
                    <a:pt x="24622" y="0"/>
                    <a:pt x="26903" y="43434"/>
                    <a:pt x="25952" y="47625"/>
                  </a:cubicBezTo>
                  <a:cubicBezTo>
                    <a:pt x="25002" y="51816"/>
                    <a:pt x="6089" y="64198"/>
                    <a:pt x="577" y="68771"/>
                  </a:cubicBezTo>
                  <a:cubicBezTo>
                    <a:pt x="-4935" y="73343"/>
                    <a:pt x="30419" y="108299"/>
                    <a:pt x="48096" y="116396"/>
                  </a:cubicBezTo>
                  <a:cubicBezTo>
                    <a:pt x="65773" y="124492"/>
                    <a:pt x="119850" y="103441"/>
                    <a:pt x="120800" y="76581"/>
                  </a:cubicBezTo>
                  <a:cubicBezTo>
                    <a:pt x="121750" y="49721"/>
                    <a:pt x="111296" y="27146"/>
                    <a:pt x="103123" y="26003"/>
                  </a:cubicBezTo>
                  <a:cubicBezTo>
                    <a:pt x="94950" y="24860"/>
                    <a:pt x="24622" y="0"/>
                    <a:pt x="24622" y="0"/>
                  </a:cubicBezTo>
                  <a:close/>
                </a:path>
              </a:pathLst>
            </a:custGeom>
            <a:solidFill>
              <a:srgbClr val="9C6448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78" name="Google Shape;1678;p27"/>
            <p:cNvSpPr/>
            <p:nvPr/>
          </p:nvSpPr>
          <p:spPr>
            <a:xfrm>
              <a:off x="5455024" y="3093521"/>
              <a:ext cx="195218" cy="382396"/>
            </a:xfrm>
            <a:custGeom>
              <a:avLst/>
              <a:gdLst/>
              <a:ahLst/>
              <a:cxnLst/>
              <a:rect l="l" t="t" r="r" b="b"/>
              <a:pathLst>
                <a:path w="195218" h="382396" extrusionOk="0">
                  <a:moveTo>
                    <a:pt x="51542" y="38266"/>
                  </a:moveTo>
                  <a:cubicBezTo>
                    <a:pt x="51542" y="38266"/>
                    <a:pt x="83000" y="85129"/>
                    <a:pt x="126812" y="89510"/>
                  </a:cubicBezTo>
                  <a:cubicBezTo>
                    <a:pt x="140593" y="75890"/>
                    <a:pt x="141828" y="27312"/>
                    <a:pt x="122725" y="11786"/>
                  </a:cubicBezTo>
                  <a:cubicBezTo>
                    <a:pt x="122725" y="11786"/>
                    <a:pt x="140307" y="-2406"/>
                    <a:pt x="152282" y="357"/>
                  </a:cubicBezTo>
                  <a:cubicBezTo>
                    <a:pt x="165226" y="8176"/>
                    <a:pt x="174863" y="20473"/>
                    <a:pt x="179368" y="34932"/>
                  </a:cubicBezTo>
                  <a:cubicBezTo>
                    <a:pt x="190582" y="67184"/>
                    <a:pt x="195924" y="101188"/>
                    <a:pt x="195144" y="135326"/>
                  </a:cubicBezTo>
                  <a:cubicBezTo>
                    <a:pt x="194384" y="181332"/>
                    <a:pt x="195144" y="297251"/>
                    <a:pt x="195144" y="297251"/>
                  </a:cubicBezTo>
                  <a:cubicBezTo>
                    <a:pt x="189965" y="325073"/>
                    <a:pt x="173153" y="349343"/>
                    <a:pt x="148956" y="363926"/>
                  </a:cubicBezTo>
                  <a:cubicBezTo>
                    <a:pt x="117384" y="381795"/>
                    <a:pt x="80206" y="386938"/>
                    <a:pt x="44985" y="378309"/>
                  </a:cubicBezTo>
                  <a:cubicBezTo>
                    <a:pt x="27260" y="374527"/>
                    <a:pt x="12824" y="361687"/>
                    <a:pt x="6969" y="344495"/>
                  </a:cubicBezTo>
                  <a:cubicBezTo>
                    <a:pt x="8965" y="312300"/>
                    <a:pt x="21700" y="245911"/>
                    <a:pt x="16473" y="205335"/>
                  </a:cubicBezTo>
                  <a:cubicBezTo>
                    <a:pt x="11246" y="164758"/>
                    <a:pt x="2597" y="134564"/>
                    <a:pt x="412" y="101798"/>
                  </a:cubicBezTo>
                  <a:cubicBezTo>
                    <a:pt x="-1774" y="69032"/>
                    <a:pt x="4688" y="69603"/>
                    <a:pt x="21130" y="57983"/>
                  </a:cubicBezTo>
                  <a:cubicBezTo>
                    <a:pt x="30795" y="50715"/>
                    <a:pt x="40964" y="44124"/>
                    <a:pt x="51542" y="38266"/>
                  </a:cubicBezTo>
                  <a:close/>
                </a:path>
              </a:pathLst>
            </a:custGeom>
            <a:solidFill>
              <a:srgbClr val="F4F4F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79" name="Google Shape;1679;p27"/>
            <p:cNvSpPr/>
            <p:nvPr/>
          </p:nvSpPr>
          <p:spPr>
            <a:xfrm>
              <a:off x="5481752" y="2955179"/>
              <a:ext cx="130450" cy="158871"/>
            </a:xfrm>
            <a:custGeom>
              <a:avLst/>
              <a:gdLst/>
              <a:ahLst/>
              <a:cxnLst/>
              <a:rect l="l" t="t" r="r" b="b"/>
              <a:pathLst>
                <a:path w="130450" h="158871" extrusionOk="0">
                  <a:moveTo>
                    <a:pt x="127645" y="57260"/>
                  </a:moveTo>
                  <a:lnTo>
                    <a:pt x="127645" y="57260"/>
                  </a:lnTo>
                  <a:cubicBezTo>
                    <a:pt x="122418" y="23542"/>
                    <a:pt x="98278" y="-1890"/>
                    <a:pt x="63590" y="110"/>
                  </a:cubicBezTo>
                  <a:cubicBezTo>
                    <a:pt x="26886" y="1739"/>
                    <a:pt x="-1559" y="32876"/>
                    <a:pt x="66" y="69662"/>
                  </a:cubicBezTo>
                  <a:cubicBezTo>
                    <a:pt x="1007" y="90912"/>
                    <a:pt x="11993" y="110438"/>
                    <a:pt x="29661" y="122221"/>
                  </a:cubicBezTo>
                  <a:cubicBezTo>
                    <a:pt x="30906" y="127336"/>
                    <a:pt x="32721" y="132289"/>
                    <a:pt x="35078" y="136985"/>
                  </a:cubicBezTo>
                  <a:cubicBezTo>
                    <a:pt x="47338" y="151367"/>
                    <a:pt x="84308" y="160226"/>
                    <a:pt x="94952" y="158702"/>
                  </a:cubicBezTo>
                  <a:cubicBezTo>
                    <a:pt x="107925" y="157502"/>
                    <a:pt x="118864" y="148538"/>
                    <a:pt x="122608" y="136032"/>
                  </a:cubicBezTo>
                  <a:cubicBezTo>
                    <a:pt x="134013" y="109172"/>
                    <a:pt x="130401" y="73834"/>
                    <a:pt x="127645" y="57260"/>
                  </a:cubicBezTo>
                  <a:close/>
                </a:path>
              </a:pathLst>
            </a:custGeom>
            <a:solidFill>
              <a:srgbClr val="9C6448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80" name="Google Shape;1680;p27"/>
            <p:cNvSpPr/>
            <p:nvPr/>
          </p:nvSpPr>
          <p:spPr>
            <a:xfrm>
              <a:off x="5470442" y="2941583"/>
              <a:ext cx="136833" cy="135816"/>
            </a:xfrm>
            <a:custGeom>
              <a:avLst/>
              <a:gdLst/>
              <a:ahLst/>
              <a:cxnLst/>
              <a:rect l="l" t="t" r="r" b="b"/>
              <a:pathLst>
                <a:path w="136833" h="135816" extrusionOk="0">
                  <a:moveTo>
                    <a:pt x="40971" y="135817"/>
                  </a:moveTo>
                  <a:lnTo>
                    <a:pt x="40971" y="135817"/>
                  </a:lnTo>
                  <a:lnTo>
                    <a:pt x="44202" y="106480"/>
                  </a:lnTo>
                  <a:cubicBezTo>
                    <a:pt x="44202" y="106480"/>
                    <a:pt x="20253" y="44377"/>
                    <a:pt x="76800" y="56283"/>
                  </a:cubicBezTo>
                  <a:cubicBezTo>
                    <a:pt x="114150" y="64189"/>
                    <a:pt x="123464" y="67618"/>
                    <a:pt x="134868" y="42472"/>
                  </a:cubicBezTo>
                  <a:cubicBezTo>
                    <a:pt x="146273" y="17326"/>
                    <a:pt x="106357" y="-5153"/>
                    <a:pt x="58838" y="1038"/>
                  </a:cubicBezTo>
                  <a:cubicBezTo>
                    <a:pt x="24957" y="4638"/>
                    <a:pt x="-570" y="33575"/>
                    <a:pt x="10" y="67713"/>
                  </a:cubicBezTo>
                  <a:cubicBezTo>
                    <a:pt x="960" y="86001"/>
                    <a:pt x="5902" y="123434"/>
                    <a:pt x="40971" y="135817"/>
                  </a:cubicBezTo>
                  <a:close/>
                </a:path>
              </a:pathLst>
            </a:custGeom>
            <a:solidFill>
              <a:srgbClr val="3A2C6D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81" name="Google Shape;1681;p27"/>
            <p:cNvSpPr/>
            <p:nvPr/>
          </p:nvSpPr>
          <p:spPr>
            <a:xfrm>
              <a:off x="5607306" y="3093878"/>
              <a:ext cx="63200" cy="92106"/>
            </a:xfrm>
            <a:custGeom>
              <a:avLst/>
              <a:gdLst/>
              <a:ahLst/>
              <a:cxnLst/>
              <a:rect l="l" t="t" r="r" b="b"/>
              <a:pathLst>
                <a:path w="63200" h="92106" extrusionOk="0">
                  <a:moveTo>
                    <a:pt x="40391" y="92107"/>
                  </a:moveTo>
                  <a:cubicBezTo>
                    <a:pt x="49030" y="91726"/>
                    <a:pt x="57184" y="88039"/>
                    <a:pt x="63200" y="81820"/>
                  </a:cubicBezTo>
                  <a:cubicBezTo>
                    <a:pt x="61965" y="65722"/>
                    <a:pt x="41437" y="4572"/>
                    <a:pt x="0" y="0"/>
                  </a:cubicBezTo>
                  <a:cubicBezTo>
                    <a:pt x="11310" y="7868"/>
                    <a:pt x="20281" y="18669"/>
                    <a:pt x="25945" y="31242"/>
                  </a:cubicBezTo>
                  <a:cubicBezTo>
                    <a:pt x="32322" y="51130"/>
                    <a:pt x="37150" y="71476"/>
                    <a:pt x="40391" y="92107"/>
                  </a:cubicBezTo>
                  <a:close/>
                </a:path>
              </a:pathLst>
            </a:custGeom>
            <a:solidFill>
              <a:srgbClr val="EDEDED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87" name="Google Shape;1687;p27"/>
            <p:cNvSpPr/>
            <p:nvPr/>
          </p:nvSpPr>
          <p:spPr>
            <a:xfrm>
              <a:off x="2719385" y="2834465"/>
              <a:ext cx="209085" cy="237415"/>
            </a:xfrm>
            <a:custGeom>
              <a:avLst/>
              <a:gdLst/>
              <a:ahLst/>
              <a:cxnLst/>
              <a:rect l="l" t="t" r="r" b="b"/>
              <a:pathLst>
                <a:path w="216421" h="245364" extrusionOk="0">
                  <a:moveTo>
                    <a:pt x="216422" y="243840"/>
                  </a:moveTo>
                  <a:lnTo>
                    <a:pt x="215186" y="244602"/>
                  </a:lnTo>
                  <a:lnTo>
                    <a:pt x="213570" y="245364"/>
                  </a:lnTo>
                  <a:lnTo>
                    <a:pt x="192090" y="117157"/>
                  </a:lnTo>
                  <a:cubicBezTo>
                    <a:pt x="191596" y="114506"/>
                    <a:pt x="190008" y="112186"/>
                    <a:pt x="187718" y="110776"/>
                  </a:cubicBezTo>
                  <a:lnTo>
                    <a:pt x="0" y="1905"/>
                  </a:lnTo>
                  <a:cubicBezTo>
                    <a:pt x="694" y="1117"/>
                    <a:pt x="1530" y="471"/>
                    <a:pt x="2471" y="0"/>
                  </a:cubicBezTo>
                  <a:lnTo>
                    <a:pt x="191044" y="109061"/>
                  </a:lnTo>
                  <a:cubicBezTo>
                    <a:pt x="193373" y="110453"/>
                    <a:pt x="194998" y="112774"/>
                    <a:pt x="195512" y="115443"/>
                  </a:cubicBezTo>
                  <a:close/>
                </a:path>
              </a:pathLst>
            </a:custGeom>
            <a:solidFill>
              <a:srgbClr val="E5E5E5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1688" name="Google Shape;1688;p27"/>
            <p:cNvGrpSpPr/>
            <p:nvPr/>
          </p:nvGrpSpPr>
          <p:grpSpPr>
            <a:xfrm flipH="1">
              <a:off x="5538041" y="3330111"/>
              <a:ext cx="319677" cy="242660"/>
              <a:chOff x="6621095" y="1452181"/>
              <a:chExt cx="330894" cy="250785"/>
            </a:xfrm>
          </p:grpSpPr>
          <p:sp>
            <p:nvSpPr>
              <p:cNvPr id="1689" name="Google Shape;1689;p27"/>
              <p:cNvSpPr/>
              <p:nvPr/>
            </p:nvSpPr>
            <p:spPr>
              <a:xfrm>
                <a:off x="6648789" y="1521520"/>
                <a:ext cx="303199" cy="174500"/>
              </a:xfrm>
              <a:custGeom>
                <a:avLst/>
                <a:gdLst/>
                <a:ahLst/>
                <a:cxnLst/>
                <a:rect l="l" t="t" r="r" b="b"/>
                <a:pathLst>
                  <a:path w="303199" h="174500" extrusionOk="0">
                    <a:moveTo>
                      <a:pt x="0" y="63249"/>
                    </a:moveTo>
                    <a:lnTo>
                      <a:pt x="107878" y="860"/>
                    </a:lnTo>
                    <a:cubicBezTo>
                      <a:pt x="109779" y="-287"/>
                      <a:pt x="112155" y="-287"/>
                      <a:pt x="114056" y="860"/>
                    </a:cubicBezTo>
                    <a:lnTo>
                      <a:pt x="303200" y="110302"/>
                    </a:lnTo>
                    <a:lnTo>
                      <a:pt x="192280" y="174501"/>
                    </a:lnTo>
                    <a:close/>
                  </a:path>
                </a:pathLst>
              </a:custGeom>
              <a:solidFill>
                <a:srgbClr val="F4F4F4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690" name="Google Shape;1690;p27"/>
              <p:cNvSpPr/>
              <p:nvPr/>
            </p:nvSpPr>
            <p:spPr>
              <a:xfrm>
                <a:off x="6790409" y="1564671"/>
                <a:ext cx="79173" cy="45815"/>
              </a:xfrm>
              <a:custGeom>
                <a:avLst/>
                <a:gdLst/>
                <a:ahLst/>
                <a:cxnLst/>
                <a:rect l="l" t="t" r="r" b="b"/>
                <a:pathLst>
                  <a:path w="79173" h="45815" extrusionOk="0">
                    <a:moveTo>
                      <a:pt x="79174" y="29242"/>
                    </a:moveTo>
                    <a:lnTo>
                      <a:pt x="50660" y="45815"/>
                    </a:lnTo>
                    <a:lnTo>
                      <a:pt x="0" y="16478"/>
                    </a:lnTo>
                    <a:lnTo>
                      <a:pt x="28514" y="0"/>
                    </a:lnTo>
                    <a:lnTo>
                      <a:pt x="79174" y="29242"/>
                    </a:lnTo>
                    <a:close/>
                  </a:path>
                </a:pathLst>
              </a:custGeom>
              <a:solidFill>
                <a:srgbClr val="000000">
                  <a:alpha val="14900"/>
                </a:srgbClr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691" name="Google Shape;1691;p27"/>
              <p:cNvSpPr/>
              <p:nvPr/>
            </p:nvSpPr>
            <p:spPr>
              <a:xfrm>
                <a:off x="6648780" y="1584674"/>
                <a:ext cx="303209" cy="118292"/>
              </a:xfrm>
              <a:custGeom>
                <a:avLst/>
                <a:gdLst/>
                <a:ahLst/>
                <a:cxnLst/>
                <a:rect l="l" t="t" r="r" b="b"/>
                <a:pathLst>
                  <a:path w="303209" h="118292" extrusionOk="0">
                    <a:moveTo>
                      <a:pt x="303209" y="47149"/>
                    </a:moveTo>
                    <a:lnTo>
                      <a:pt x="303209" y="49721"/>
                    </a:lnTo>
                    <a:cubicBezTo>
                      <a:pt x="303237" y="53440"/>
                      <a:pt x="301279" y="56892"/>
                      <a:pt x="298076" y="58769"/>
                    </a:cubicBezTo>
                    <a:lnTo>
                      <a:pt x="197517" y="116872"/>
                    </a:lnTo>
                    <a:cubicBezTo>
                      <a:pt x="194323" y="118766"/>
                      <a:pt x="190350" y="118766"/>
                      <a:pt x="187157" y="116872"/>
                    </a:cubicBezTo>
                    <a:lnTo>
                      <a:pt x="5237" y="12097"/>
                    </a:lnTo>
                    <a:cubicBezTo>
                      <a:pt x="1863" y="10147"/>
                      <a:pt x="-153" y="6475"/>
                      <a:pt x="9" y="2572"/>
                    </a:cubicBezTo>
                    <a:lnTo>
                      <a:pt x="9" y="0"/>
                    </a:lnTo>
                    <a:lnTo>
                      <a:pt x="192289" y="111252"/>
                    </a:lnTo>
                    <a:close/>
                  </a:path>
                </a:pathLst>
              </a:custGeom>
              <a:solidFill>
                <a:srgbClr val="E5E5E5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692" name="Google Shape;1692;p27"/>
              <p:cNvSpPr/>
              <p:nvPr/>
            </p:nvSpPr>
            <p:spPr>
              <a:xfrm>
                <a:off x="6621095" y="1454086"/>
                <a:ext cx="217122" cy="244320"/>
              </a:xfrm>
              <a:custGeom>
                <a:avLst/>
                <a:gdLst/>
                <a:ahLst/>
                <a:cxnLst/>
                <a:rect l="l" t="t" r="r" b="b"/>
                <a:pathLst>
                  <a:path w="217122" h="244320" extrusionOk="0">
                    <a:moveTo>
                      <a:pt x="217123" y="243459"/>
                    </a:moveTo>
                    <a:cubicBezTo>
                      <a:pt x="213644" y="244834"/>
                      <a:pt x="209728" y="244552"/>
                      <a:pt x="206478" y="242697"/>
                    </a:cubicBezTo>
                    <a:lnTo>
                      <a:pt x="25888" y="137922"/>
                    </a:lnTo>
                    <a:cubicBezTo>
                      <a:pt x="22695" y="136081"/>
                      <a:pt x="20499" y="132899"/>
                      <a:pt x="19900" y="129254"/>
                    </a:cubicBezTo>
                    <a:lnTo>
                      <a:pt x="36" y="10763"/>
                    </a:lnTo>
                    <a:cubicBezTo>
                      <a:pt x="-12" y="10097"/>
                      <a:pt x="-12" y="9429"/>
                      <a:pt x="36" y="8763"/>
                    </a:cubicBezTo>
                    <a:cubicBezTo>
                      <a:pt x="26" y="5457"/>
                      <a:pt x="1366" y="2291"/>
                      <a:pt x="3743" y="0"/>
                    </a:cubicBezTo>
                    <a:lnTo>
                      <a:pt x="191935" y="108871"/>
                    </a:lnTo>
                    <a:cubicBezTo>
                      <a:pt x="194226" y="110281"/>
                      <a:pt x="195813" y="112601"/>
                      <a:pt x="196307" y="115252"/>
                    </a:cubicBezTo>
                    <a:close/>
                  </a:path>
                </a:pathLst>
              </a:custGeom>
              <a:solidFill>
                <a:srgbClr val="F4F4F4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693" name="Google Shape;1693;p27"/>
              <p:cNvSpPr/>
              <p:nvPr/>
            </p:nvSpPr>
            <p:spPr>
              <a:xfrm>
                <a:off x="6624647" y="1452181"/>
                <a:ext cx="216421" cy="245364"/>
              </a:xfrm>
              <a:custGeom>
                <a:avLst/>
                <a:gdLst/>
                <a:ahLst/>
                <a:cxnLst/>
                <a:rect l="l" t="t" r="r" b="b"/>
                <a:pathLst>
                  <a:path w="216421" h="245364" extrusionOk="0">
                    <a:moveTo>
                      <a:pt x="216422" y="243840"/>
                    </a:moveTo>
                    <a:lnTo>
                      <a:pt x="215186" y="244602"/>
                    </a:lnTo>
                    <a:lnTo>
                      <a:pt x="213570" y="245364"/>
                    </a:lnTo>
                    <a:lnTo>
                      <a:pt x="192090" y="117157"/>
                    </a:lnTo>
                    <a:cubicBezTo>
                      <a:pt x="191596" y="114506"/>
                      <a:pt x="190008" y="112186"/>
                      <a:pt x="187718" y="110776"/>
                    </a:cubicBezTo>
                    <a:lnTo>
                      <a:pt x="0" y="1905"/>
                    </a:lnTo>
                    <a:cubicBezTo>
                      <a:pt x="694" y="1117"/>
                      <a:pt x="1530" y="471"/>
                      <a:pt x="2471" y="0"/>
                    </a:cubicBezTo>
                    <a:lnTo>
                      <a:pt x="191044" y="109061"/>
                    </a:lnTo>
                    <a:cubicBezTo>
                      <a:pt x="193373" y="110453"/>
                      <a:pt x="194998" y="112774"/>
                      <a:pt x="195512" y="115443"/>
                    </a:cubicBezTo>
                    <a:close/>
                  </a:path>
                </a:pathLst>
              </a:custGeom>
              <a:solidFill>
                <a:srgbClr val="E5E5E5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1694" name="Google Shape;1694;p27"/>
            <p:cNvSpPr/>
            <p:nvPr/>
          </p:nvSpPr>
          <p:spPr>
            <a:xfrm>
              <a:off x="5420536" y="3157173"/>
              <a:ext cx="148553" cy="414880"/>
            </a:xfrm>
            <a:custGeom>
              <a:avLst/>
              <a:gdLst/>
              <a:ahLst/>
              <a:cxnLst/>
              <a:rect l="l" t="t" r="r" b="b"/>
              <a:pathLst>
                <a:path w="148553" h="414880" extrusionOk="0">
                  <a:moveTo>
                    <a:pt x="136400" y="348280"/>
                  </a:moveTo>
                  <a:cubicBezTo>
                    <a:pt x="128531" y="343070"/>
                    <a:pt x="120339" y="338364"/>
                    <a:pt x="111880" y="334183"/>
                  </a:cubicBezTo>
                  <a:cubicBezTo>
                    <a:pt x="103897" y="331706"/>
                    <a:pt x="96646" y="327296"/>
                    <a:pt x="90782" y="321324"/>
                  </a:cubicBezTo>
                  <a:cubicBezTo>
                    <a:pt x="83084" y="313799"/>
                    <a:pt x="70444" y="285224"/>
                    <a:pt x="61510" y="257316"/>
                  </a:cubicBezTo>
                  <a:cubicBezTo>
                    <a:pt x="52463" y="225903"/>
                    <a:pt x="48861" y="193175"/>
                    <a:pt x="50866" y="160542"/>
                  </a:cubicBezTo>
                  <a:cubicBezTo>
                    <a:pt x="54667" y="121490"/>
                    <a:pt x="68733" y="66721"/>
                    <a:pt x="72345" y="44242"/>
                  </a:cubicBezTo>
                  <a:cubicBezTo>
                    <a:pt x="75956" y="21763"/>
                    <a:pt x="68638" y="12809"/>
                    <a:pt x="58184" y="4523"/>
                  </a:cubicBezTo>
                  <a:cubicBezTo>
                    <a:pt x="45924" y="-5002"/>
                    <a:pt x="29007" y="-907"/>
                    <a:pt x="20169" y="30621"/>
                  </a:cubicBezTo>
                  <a:cubicBezTo>
                    <a:pt x="8536" y="74188"/>
                    <a:pt x="1779" y="118908"/>
                    <a:pt x="21" y="163971"/>
                  </a:cubicBezTo>
                  <a:cubicBezTo>
                    <a:pt x="-369" y="197480"/>
                    <a:pt x="4772" y="230817"/>
                    <a:pt x="15227" y="262650"/>
                  </a:cubicBezTo>
                  <a:cubicBezTo>
                    <a:pt x="24597" y="289882"/>
                    <a:pt x="37200" y="315876"/>
                    <a:pt x="52767" y="340088"/>
                  </a:cubicBezTo>
                  <a:cubicBezTo>
                    <a:pt x="57138" y="347423"/>
                    <a:pt x="58469" y="353899"/>
                    <a:pt x="65026" y="368663"/>
                  </a:cubicBezTo>
                  <a:cubicBezTo>
                    <a:pt x="71365" y="383456"/>
                    <a:pt x="81135" y="396524"/>
                    <a:pt x="93538" y="406763"/>
                  </a:cubicBezTo>
                  <a:cubicBezTo>
                    <a:pt x="104562" y="414764"/>
                    <a:pt x="109694" y="415812"/>
                    <a:pt x="112545" y="414288"/>
                  </a:cubicBezTo>
                  <a:cubicBezTo>
                    <a:pt x="115397" y="412764"/>
                    <a:pt x="115206" y="408859"/>
                    <a:pt x="110550" y="404763"/>
                  </a:cubicBezTo>
                  <a:cubicBezTo>
                    <a:pt x="102747" y="398676"/>
                    <a:pt x="96123" y="391218"/>
                    <a:pt x="90972" y="382760"/>
                  </a:cubicBezTo>
                  <a:cubicBezTo>
                    <a:pt x="90972" y="382760"/>
                    <a:pt x="100476" y="392285"/>
                    <a:pt x="106843" y="397715"/>
                  </a:cubicBezTo>
                  <a:cubicBezTo>
                    <a:pt x="112422" y="402401"/>
                    <a:pt x="118590" y="406335"/>
                    <a:pt x="125186" y="409430"/>
                  </a:cubicBezTo>
                  <a:cubicBezTo>
                    <a:pt x="131648" y="412288"/>
                    <a:pt x="140582" y="406858"/>
                    <a:pt x="136020" y="402477"/>
                  </a:cubicBezTo>
                  <a:cubicBezTo>
                    <a:pt x="131458" y="398096"/>
                    <a:pt x="126516" y="396000"/>
                    <a:pt x="117678" y="388094"/>
                  </a:cubicBezTo>
                  <a:cubicBezTo>
                    <a:pt x="112774" y="383894"/>
                    <a:pt x="108373" y="379131"/>
                    <a:pt x="104562" y="373902"/>
                  </a:cubicBezTo>
                  <a:cubicBezTo>
                    <a:pt x="111044" y="378798"/>
                    <a:pt x="117905" y="383160"/>
                    <a:pt x="125090" y="386951"/>
                  </a:cubicBezTo>
                  <a:cubicBezTo>
                    <a:pt x="130783" y="390485"/>
                    <a:pt x="137407" y="392247"/>
                    <a:pt x="144098" y="391999"/>
                  </a:cubicBezTo>
                  <a:cubicBezTo>
                    <a:pt x="147424" y="391999"/>
                    <a:pt x="151606" y="387142"/>
                    <a:pt x="145238" y="382474"/>
                  </a:cubicBezTo>
                  <a:cubicBezTo>
                    <a:pt x="136476" y="377979"/>
                    <a:pt x="128303" y="372416"/>
                    <a:pt x="120909" y="365901"/>
                  </a:cubicBezTo>
                  <a:cubicBezTo>
                    <a:pt x="113876" y="358852"/>
                    <a:pt x="109884" y="352947"/>
                    <a:pt x="111880" y="352852"/>
                  </a:cubicBezTo>
                  <a:cubicBezTo>
                    <a:pt x="113876" y="352757"/>
                    <a:pt x="117678" y="357043"/>
                    <a:pt x="125851" y="359710"/>
                  </a:cubicBezTo>
                  <a:cubicBezTo>
                    <a:pt x="134024" y="362377"/>
                    <a:pt x="142958" y="359710"/>
                    <a:pt x="144003" y="355423"/>
                  </a:cubicBezTo>
                  <a:cubicBezTo>
                    <a:pt x="145048" y="351137"/>
                    <a:pt x="144098" y="352090"/>
                    <a:pt x="136400" y="348280"/>
                  </a:cubicBezTo>
                  <a:close/>
                </a:path>
              </a:pathLst>
            </a:custGeom>
            <a:solidFill>
              <a:srgbClr val="9C6448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95" name="Google Shape;1695;p27"/>
            <p:cNvSpPr/>
            <p:nvPr/>
          </p:nvSpPr>
          <p:spPr>
            <a:xfrm>
              <a:off x="5414664" y="3153198"/>
              <a:ext cx="85059" cy="115922"/>
            </a:xfrm>
            <a:custGeom>
              <a:avLst/>
              <a:gdLst/>
              <a:ahLst/>
              <a:cxnLst/>
              <a:rect l="l" t="t" r="r" b="b"/>
              <a:pathLst>
                <a:path w="85059" h="115922" extrusionOk="0">
                  <a:moveTo>
                    <a:pt x="0" y="92413"/>
                  </a:moveTo>
                  <a:cubicBezTo>
                    <a:pt x="0" y="92413"/>
                    <a:pt x="30792" y="123179"/>
                    <a:pt x="67382" y="114320"/>
                  </a:cubicBezTo>
                  <a:cubicBezTo>
                    <a:pt x="72609" y="110796"/>
                    <a:pt x="85059" y="38882"/>
                    <a:pt x="85059" y="38882"/>
                  </a:cubicBezTo>
                  <a:cubicBezTo>
                    <a:pt x="85059" y="38882"/>
                    <a:pt x="85059" y="-1027"/>
                    <a:pt x="54647" y="20"/>
                  </a:cubicBezTo>
                  <a:cubicBezTo>
                    <a:pt x="24235" y="1068"/>
                    <a:pt x="0" y="92413"/>
                    <a:pt x="0" y="92413"/>
                  </a:cubicBezTo>
                  <a:close/>
                </a:path>
              </a:pathLst>
            </a:custGeom>
            <a:solidFill>
              <a:srgbClr val="EDEDED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533" name="Title 1">
            <a:extLst>
              <a:ext uri="{FF2B5EF4-FFF2-40B4-BE49-F238E27FC236}">
                <a16:creationId xmlns:a16="http://schemas.microsoft.com/office/drawing/2014/main" id="{001324AA-894D-40B4-B9E7-846B125E6F78}"/>
              </a:ext>
            </a:extLst>
          </p:cNvPr>
          <p:cNvSpPr txBox="1">
            <a:spLocks/>
          </p:cNvSpPr>
          <p:nvPr/>
        </p:nvSpPr>
        <p:spPr>
          <a:xfrm>
            <a:off x="203200" y="824039"/>
            <a:ext cx="5201737" cy="535795"/>
          </a:xfrm>
          <a:prstGeom prst="rect">
            <a:avLst/>
          </a:prstGeom>
        </p:spPr>
        <p:txBody>
          <a:bodyPr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/>
            <a:r>
              <a:rPr lang="fa-IR" sz="2800" dirty="0">
                <a:solidFill>
                  <a:schemeClr val="accent1">
                    <a:lumMod val="75000"/>
                  </a:schemeClr>
                </a:solidFill>
                <a:cs typeface="B Titr" panose="00000700000000000000" pitchFamily="2" charset="-78"/>
              </a:rPr>
              <a:t>انتظارات از دانشگاه و گرنت درخواستی</a:t>
            </a:r>
            <a:endParaRPr lang="en-US" sz="2800" dirty="0">
              <a:solidFill>
                <a:schemeClr val="accent1">
                  <a:lumMod val="75000"/>
                </a:schemeClr>
              </a:solidFill>
              <a:cs typeface="B Titr" panose="00000700000000000000" pitchFamily="2" charset="-78"/>
            </a:endParaRPr>
          </a:p>
        </p:txBody>
      </p:sp>
      <p:pic>
        <p:nvPicPr>
          <p:cNvPr id="534" name="Picture 533">
            <a:extLst>
              <a:ext uri="{FF2B5EF4-FFF2-40B4-BE49-F238E27FC236}">
                <a16:creationId xmlns:a16="http://schemas.microsoft.com/office/drawing/2014/main" id="{C935095D-6AB4-43B0-80CB-C454A0D8B110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</a:blip>
          <a:srcRect l="10333" t="17609" r="12469" b="21034"/>
          <a:stretch/>
        </p:blipFill>
        <p:spPr>
          <a:xfrm>
            <a:off x="0" y="-30797"/>
            <a:ext cx="875212" cy="1026805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1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69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" name="Group 20">
            <a:extLst>
              <a:ext uri="{FF2B5EF4-FFF2-40B4-BE49-F238E27FC236}">
                <a16:creationId xmlns:a16="http://schemas.microsoft.com/office/drawing/2014/main" id="{F86AD695-592F-490E-820D-068A5AC93284}"/>
              </a:ext>
            </a:extLst>
          </p:cNvPr>
          <p:cNvGrpSpPr/>
          <p:nvPr/>
        </p:nvGrpSpPr>
        <p:grpSpPr>
          <a:xfrm>
            <a:off x="4997640" y="1019503"/>
            <a:ext cx="3880545" cy="3930869"/>
            <a:chOff x="2324104" y="127000"/>
            <a:chExt cx="4813294" cy="4889506"/>
          </a:xfrm>
        </p:grpSpPr>
        <p:grpSp>
          <p:nvGrpSpPr>
            <p:cNvPr id="8" name="Google Shape;730;p39"/>
            <p:cNvGrpSpPr/>
            <p:nvPr/>
          </p:nvGrpSpPr>
          <p:grpSpPr>
            <a:xfrm>
              <a:off x="2324104" y="127000"/>
              <a:ext cx="4813294" cy="4889506"/>
              <a:chOff x="10914618" y="2682187"/>
              <a:chExt cx="720032" cy="720034"/>
            </a:xfrm>
          </p:grpSpPr>
          <p:sp>
            <p:nvSpPr>
              <p:cNvPr id="9" name="Google Shape;731;p39"/>
              <p:cNvSpPr/>
              <p:nvPr/>
            </p:nvSpPr>
            <p:spPr>
              <a:xfrm>
                <a:off x="11401733" y="2955582"/>
                <a:ext cx="229448" cy="412406"/>
              </a:xfrm>
              <a:custGeom>
                <a:avLst/>
                <a:gdLst/>
                <a:ahLst/>
                <a:cxnLst/>
                <a:rect l="l" t="t" r="r" b="b"/>
                <a:pathLst>
                  <a:path w="335" h="602" extrusionOk="0">
                    <a:moveTo>
                      <a:pt x="335" y="194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24" y="37"/>
                      <a:pt x="38" y="81"/>
                      <a:pt x="38" y="126"/>
                    </a:cubicBezTo>
                    <a:cubicBezTo>
                      <a:pt x="38" y="602"/>
                      <a:pt x="38" y="602"/>
                      <a:pt x="38" y="602"/>
                    </a:cubicBezTo>
                    <a:cubicBezTo>
                      <a:pt x="200" y="525"/>
                      <a:pt x="312" y="371"/>
                      <a:pt x="335" y="194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68575" tIns="34275" rIns="68575" bIns="34275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400"/>
                  <a:buFont typeface="Calibri"/>
                  <a:buNone/>
                </a:pPr>
                <a:endParaRPr sz="14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0" name="Google Shape;732;p39"/>
              <p:cNvSpPr/>
              <p:nvPr/>
            </p:nvSpPr>
            <p:spPr>
              <a:xfrm>
                <a:off x="10914618" y="3012482"/>
                <a:ext cx="370771" cy="315723"/>
              </a:xfrm>
              <a:custGeom>
                <a:avLst/>
                <a:gdLst/>
                <a:ahLst/>
                <a:cxnLst/>
                <a:rect l="l" t="t" r="r" b="b"/>
                <a:pathLst>
                  <a:path w="542" h="461" extrusionOk="0">
                    <a:moveTo>
                      <a:pt x="207" y="461"/>
                    </a:moveTo>
                    <a:cubicBezTo>
                      <a:pt x="542" y="267"/>
                      <a:pt x="542" y="267"/>
                      <a:pt x="542" y="267"/>
                    </a:cubicBezTo>
                    <a:cubicBezTo>
                      <a:pt x="537" y="268"/>
                      <a:pt x="531" y="268"/>
                      <a:pt x="526" y="268"/>
                    </a:cubicBezTo>
                    <a:cubicBezTo>
                      <a:pt x="486" y="268"/>
                      <a:pt x="446" y="257"/>
                      <a:pt x="411" y="236"/>
                    </a:cubicBezTo>
                    <a:cubicBezTo>
                      <a:pt x="2" y="0"/>
                      <a:pt x="2" y="0"/>
                      <a:pt x="2" y="0"/>
                    </a:cubicBezTo>
                    <a:cubicBezTo>
                      <a:pt x="1" y="15"/>
                      <a:pt x="0" y="29"/>
                      <a:pt x="0" y="43"/>
                    </a:cubicBezTo>
                    <a:cubicBezTo>
                      <a:pt x="0" y="209"/>
                      <a:pt x="76" y="361"/>
                      <a:pt x="207" y="46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68575" tIns="34275" rIns="68575" bIns="34275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400"/>
                  <a:buFont typeface="Calibri"/>
                  <a:buNone/>
                </a:pPr>
                <a:endParaRPr sz="14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1" name="Google Shape;733;p39"/>
              <p:cNvSpPr/>
              <p:nvPr/>
            </p:nvSpPr>
            <p:spPr>
              <a:xfrm>
                <a:off x="11136202" y="2682187"/>
                <a:ext cx="343016" cy="292593"/>
              </a:xfrm>
              <a:custGeom>
                <a:avLst/>
                <a:gdLst/>
                <a:ahLst/>
                <a:cxnLst/>
                <a:rect l="l" t="t" r="r" b="b"/>
                <a:pathLst>
                  <a:path w="501" h="427" extrusionOk="0">
                    <a:moveTo>
                      <a:pt x="93" y="329"/>
                    </a:moveTo>
                    <a:cubicBezTo>
                      <a:pt x="501" y="93"/>
                      <a:pt x="501" y="93"/>
                      <a:pt x="501" y="93"/>
                    </a:cubicBezTo>
                    <a:cubicBezTo>
                      <a:pt x="413" y="32"/>
                      <a:pt x="310" y="0"/>
                      <a:pt x="202" y="0"/>
                    </a:cubicBezTo>
                    <a:cubicBezTo>
                      <a:pt x="132" y="0"/>
                      <a:pt x="64" y="13"/>
                      <a:pt x="0" y="40"/>
                    </a:cubicBezTo>
                    <a:cubicBezTo>
                      <a:pt x="0" y="427"/>
                      <a:pt x="0" y="427"/>
                      <a:pt x="0" y="427"/>
                    </a:cubicBezTo>
                    <a:cubicBezTo>
                      <a:pt x="20" y="387"/>
                      <a:pt x="52" y="352"/>
                      <a:pt x="93" y="329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68575" tIns="34275" rIns="68575" bIns="34275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400"/>
                  <a:buFont typeface="Calibri"/>
                  <a:buNone/>
                </a:pPr>
                <a:endParaRPr sz="14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2" name="Google Shape;734;p39"/>
              <p:cNvSpPr/>
              <p:nvPr/>
            </p:nvSpPr>
            <p:spPr>
              <a:xfrm>
                <a:off x="10917856" y="2716419"/>
                <a:ext cx="230142" cy="411712"/>
              </a:xfrm>
              <a:custGeom>
                <a:avLst/>
                <a:gdLst/>
                <a:ahLst/>
                <a:cxnLst/>
                <a:rect l="l" t="t" r="r" b="b"/>
                <a:pathLst>
                  <a:path w="336" h="601" extrusionOk="0">
                    <a:moveTo>
                      <a:pt x="0" y="408"/>
                    </a:moveTo>
                    <a:cubicBezTo>
                      <a:pt x="336" y="601"/>
                      <a:pt x="336" y="601"/>
                      <a:pt x="336" y="601"/>
                    </a:cubicBezTo>
                    <a:cubicBezTo>
                      <a:pt x="311" y="565"/>
                      <a:pt x="297" y="521"/>
                      <a:pt x="297" y="475"/>
                    </a:cubicBezTo>
                    <a:cubicBezTo>
                      <a:pt x="297" y="0"/>
                      <a:pt x="297" y="0"/>
                      <a:pt x="297" y="0"/>
                    </a:cubicBezTo>
                    <a:cubicBezTo>
                      <a:pt x="135" y="76"/>
                      <a:pt x="23" y="231"/>
                      <a:pt x="0" y="408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68575" tIns="34275" rIns="68575" bIns="34275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400"/>
                  <a:buFont typeface="Calibri"/>
                  <a:buNone/>
                </a:pPr>
                <a:endParaRPr sz="1400" b="0" i="0" u="none" strike="noStrike" cap="none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3" name="Google Shape;735;p39"/>
              <p:cNvSpPr/>
              <p:nvPr/>
            </p:nvSpPr>
            <p:spPr>
              <a:xfrm>
                <a:off x="11069819" y="3108934"/>
                <a:ext cx="343016" cy="293287"/>
              </a:xfrm>
              <a:custGeom>
                <a:avLst/>
                <a:gdLst/>
                <a:ahLst/>
                <a:cxnLst/>
                <a:rect l="l" t="t" r="r" b="b"/>
                <a:pathLst>
                  <a:path w="501" h="428" extrusionOk="0">
                    <a:moveTo>
                      <a:pt x="408" y="98"/>
                    </a:moveTo>
                    <a:cubicBezTo>
                      <a:pt x="0" y="334"/>
                      <a:pt x="0" y="334"/>
                      <a:pt x="0" y="334"/>
                    </a:cubicBezTo>
                    <a:cubicBezTo>
                      <a:pt x="88" y="396"/>
                      <a:pt x="191" y="428"/>
                      <a:pt x="299" y="428"/>
                    </a:cubicBezTo>
                    <a:cubicBezTo>
                      <a:pt x="369" y="428"/>
                      <a:pt x="437" y="414"/>
                      <a:pt x="501" y="388"/>
                    </a:cubicBezTo>
                    <a:cubicBezTo>
                      <a:pt x="501" y="0"/>
                      <a:pt x="501" y="0"/>
                      <a:pt x="501" y="0"/>
                    </a:cubicBezTo>
                    <a:cubicBezTo>
                      <a:pt x="481" y="41"/>
                      <a:pt x="449" y="76"/>
                      <a:pt x="408" y="98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68575" tIns="34275" rIns="68575" bIns="34275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400"/>
                  <a:buFont typeface="Calibri"/>
                  <a:buNone/>
                </a:pPr>
                <a:endParaRPr sz="14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4" name="Google Shape;736;p39"/>
              <p:cNvSpPr/>
              <p:nvPr/>
            </p:nvSpPr>
            <p:spPr>
              <a:xfrm>
                <a:off x="11263647" y="2756203"/>
                <a:ext cx="371003" cy="315723"/>
              </a:xfrm>
              <a:custGeom>
                <a:avLst/>
                <a:gdLst/>
                <a:ahLst/>
                <a:cxnLst/>
                <a:rect l="l" t="t" r="r" b="b"/>
                <a:pathLst>
                  <a:path w="542" h="461" extrusionOk="0">
                    <a:moveTo>
                      <a:pt x="131" y="225"/>
                    </a:moveTo>
                    <a:cubicBezTo>
                      <a:pt x="540" y="461"/>
                      <a:pt x="540" y="461"/>
                      <a:pt x="540" y="461"/>
                    </a:cubicBezTo>
                    <a:cubicBezTo>
                      <a:pt x="541" y="446"/>
                      <a:pt x="542" y="432"/>
                      <a:pt x="542" y="417"/>
                    </a:cubicBezTo>
                    <a:cubicBezTo>
                      <a:pt x="542" y="252"/>
                      <a:pt x="466" y="100"/>
                      <a:pt x="335" y="0"/>
                    </a:cubicBezTo>
                    <a:cubicBezTo>
                      <a:pt x="0" y="194"/>
                      <a:pt x="0" y="194"/>
                      <a:pt x="0" y="194"/>
                    </a:cubicBezTo>
                    <a:cubicBezTo>
                      <a:pt x="5" y="193"/>
                      <a:pt x="11" y="193"/>
                      <a:pt x="16" y="193"/>
                    </a:cubicBezTo>
                    <a:cubicBezTo>
                      <a:pt x="57" y="193"/>
                      <a:pt x="96" y="204"/>
                      <a:pt x="131" y="225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68575" tIns="34275" rIns="68575" bIns="34275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400"/>
                  <a:buFont typeface="Calibri"/>
                  <a:buNone/>
                </a:pPr>
                <a:endParaRPr sz="14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pic>
          <p:nvPicPr>
            <p:cNvPr id="20" name="Picture 19">
              <a:extLst>
                <a:ext uri="{FF2B5EF4-FFF2-40B4-BE49-F238E27FC236}">
                  <a16:creationId xmlns:a16="http://schemas.microsoft.com/office/drawing/2014/main" id="{144FDB53-27B7-42D8-9F40-C10D65FA11C1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>
              <a:clrChange>
                <a:clrFrom>
                  <a:srgbClr val="FEFEFE"/>
                </a:clrFrom>
                <a:clrTo>
                  <a:srgbClr val="FEFEFE">
                    <a:alpha val="0"/>
                  </a:srgbClr>
                </a:clrTo>
              </a:clrChange>
            </a:blip>
            <a:srcRect l="10333" t="17609" r="12469" b="21034"/>
            <a:stretch/>
          </p:blipFill>
          <p:spPr>
            <a:xfrm>
              <a:off x="3851335" y="1581993"/>
              <a:ext cx="1687266" cy="1979513"/>
            </a:xfrm>
            <a:prstGeom prst="rect">
              <a:avLst/>
            </a:prstGeom>
          </p:spPr>
        </p:pic>
      </p:grpSp>
      <p:sp>
        <p:nvSpPr>
          <p:cNvPr id="24" name="TextBox 23">
            <a:extLst>
              <a:ext uri="{FF2B5EF4-FFF2-40B4-BE49-F238E27FC236}">
                <a16:creationId xmlns:a16="http://schemas.microsoft.com/office/drawing/2014/main" id="{8A07D6FB-0B40-486B-BDA1-02735CE6731C}"/>
              </a:ext>
            </a:extLst>
          </p:cNvPr>
          <p:cNvSpPr txBox="1"/>
          <p:nvPr/>
        </p:nvSpPr>
        <p:spPr>
          <a:xfrm>
            <a:off x="824329" y="1857866"/>
            <a:ext cx="4173311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a-IR" sz="32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cs typeface="B Titr" panose="00000700000000000000" pitchFamily="2" charset="-78"/>
              </a:rPr>
              <a:t>با سپاس از حسن توجه شما</a:t>
            </a:r>
            <a:endParaRPr lang="en-US" sz="3200" b="1" dirty="0">
              <a:ln w="6600">
                <a:solidFill>
                  <a:schemeClr val="accent2"/>
                </a:solidFill>
                <a:prstDash val="solid"/>
              </a:ln>
              <a:solidFill>
                <a:srgbClr val="FFFFFF"/>
              </a:solidFill>
              <a:effectLst>
                <a:outerShdw dist="38100" dir="2700000" algn="tl" rotWithShape="0">
                  <a:schemeClr val="accent2"/>
                </a:outerShdw>
              </a:effectLst>
            </a:endParaRPr>
          </a:p>
          <a:p>
            <a:endParaRPr lang="en-US" dirty="0"/>
          </a:p>
        </p:txBody>
      </p:sp>
    </p:spTree>
  </p:cSld>
  <p:clrMapOvr>
    <a:masterClrMapping/>
  </p:clrMapOvr>
  <p:transition spd="slow"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2532995" y="2162320"/>
            <a:ext cx="6061556" cy="945623"/>
          </a:xfrm>
        </p:spPr>
        <p:txBody>
          <a:bodyPr/>
          <a:lstStyle/>
          <a:p>
            <a:r>
              <a:rPr lang="fa-IR" sz="6600" dirty="0"/>
              <a:t>عنوان طرح فناورانه </a:t>
            </a:r>
            <a:r>
              <a:rPr lang="fa-IR" sz="1050" dirty="0"/>
              <a:t>را در این کادر بنویسید</a:t>
            </a:r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4042057" y="3402786"/>
            <a:ext cx="4428445" cy="835050"/>
          </a:xfrm>
        </p:spPr>
        <p:txBody>
          <a:bodyPr/>
          <a:lstStyle/>
          <a:p>
            <a:pPr algn="r"/>
            <a:r>
              <a:rPr lang="fa-IR" dirty="0"/>
              <a:t>ارایه دهنده: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1B0C119B-86A1-41DA-A0A9-356D42C2854D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</a:blip>
          <a:srcRect l="10333" t="17609" r="12469" b="21034"/>
          <a:stretch/>
        </p:blipFill>
        <p:spPr>
          <a:xfrm>
            <a:off x="0" y="-95693"/>
            <a:ext cx="1702676" cy="1997593"/>
          </a:xfrm>
          <a:prstGeom prst="rect">
            <a:avLst/>
          </a:prstGeom>
        </p:spPr>
      </p:pic>
    </p:spTree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9" name="Picture 148">
            <a:extLst>
              <a:ext uri="{FF2B5EF4-FFF2-40B4-BE49-F238E27FC236}">
                <a16:creationId xmlns:a16="http://schemas.microsoft.com/office/drawing/2014/main" id="{D2E7D99E-4DE6-41E7-9A36-5A24A9B9866C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10363" t="18402" r="13381" b="20870"/>
          <a:stretch/>
        </p:blipFill>
        <p:spPr>
          <a:xfrm>
            <a:off x="-21060" y="-48138"/>
            <a:ext cx="1650946" cy="1940699"/>
          </a:xfrm>
          <a:prstGeom prst="rect">
            <a:avLst/>
          </a:prstGeom>
        </p:spPr>
      </p:pic>
      <p:sp>
        <p:nvSpPr>
          <p:cNvPr id="343" name="Google Shape;343;p13"/>
          <p:cNvSpPr txBox="1">
            <a:spLocks noGrp="1"/>
          </p:cNvSpPr>
          <p:nvPr>
            <p:ph type="title" idx="4294967295"/>
          </p:nvPr>
        </p:nvSpPr>
        <p:spPr>
          <a:xfrm>
            <a:off x="1785864" y="803175"/>
            <a:ext cx="4578343" cy="545334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r" rtl="1">
              <a:spcBef>
                <a:spcPts val="0"/>
              </a:spcBef>
              <a:spcAft>
                <a:spcPts val="0"/>
              </a:spcAft>
              <a:buNone/>
            </a:pPr>
            <a:r>
              <a:rPr lang="fa-IR" sz="2800" dirty="0">
                <a:solidFill>
                  <a:schemeClr val="accent1">
                    <a:lumMod val="75000"/>
                  </a:schemeClr>
                </a:solidFill>
                <a:cs typeface="B Titr" panose="00000700000000000000" pitchFamily="2" charset="-78"/>
              </a:rPr>
              <a:t>تشریح و توصیف طرح فناورانه:</a:t>
            </a:r>
            <a:endParaRPr sz="2800" dirty="0">
              <a:solidFill>
                <a:schemeClr val="accent1">
                  <a:lumMod val="75000"/>
                </a:schemeClr>
              </a:solidFill>
              <a:cs typeface="B Titr" panose="00000700000000000000" pitchFamily="2" charset="-78"/>
            </a:endParaRPr>
          </a:p>
        </p:txBody>
      </p:sp>
      <p:sp>
        <p:nvSpPr>
          <p:cNvPr id="345" name="Google Shape;345;p13"/>
          <p:cNvSpPr txBox="1">
            <a:spLocks noGrp="1"/>
          </p:cNvSpPr>
          <p:nvPr>
            <p:ph type="body" idx="4294967295"/>
          </p:nvPr>
        </p:nvSpPr>
        <p:spPr>
          <a:xfrm>
            <a:off x="1460413" y="1348508"/>
            <a:ext cx="4903795" cy="3706091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just" rtl="1">
              <a:lnSpc>
                <a:spcPct val="170000"/>
              </a:lnSpc>
              <a:buClr>
                <a:schemeClr val="dk1"/>
              </a:buClr>
              <a:buSzPts val="1100"/>
              <a:buNone/>
            </a:pPr>
            <a:r>
              <a:rPr lang="fa-IR" sz="1800" dirty="0">
                <a:solidFill>
                  <a:srgbClr val="1C1C1C"/>
                </a:solidFill>
                <a:latin typeface="IRANSans" panose="020B0506030804020204" pitchFamily="34" charset="-78"/>
                <a:cs typeface="B Nazanin" panose="00000400000000000000" pitchFamily="2" charset="-78"/>
              </a:rPr>
              <a:t>توضیحات در این قسمت تایپ شود.</a:t>
            </a:r>
          </a:p>
        </p:txBody>
      </p:sp>
      <p:grpSp>
        <p:nvGrpSpPr>
          <p:cNvPr id="34" name="Google Shape;744;p18"/>
          <p:cNvGrpSpPr/>
          <p:nvPr/>
        </p:nvGrpSpPr>
        <p:grpSpPr>
          <a:xfrm>
            <a:off x="6426200" y="1701210"/>
            <a:ext cx="2540000" cy="2670204"/>
            <a:chOff x="2152750" y="190500"/>
            <a:chExt cx="4222341" cy="4762499"/>
          </a:xfrm>
        </p:grpSpPr>
        <p:sp>
          <p:nvSpPr>
            <p:cNvPr id="35" name="Google Shape;745;p18"/>
            <p:cNvSpPr/>
            <p:nvPr/>
          </p:nvSpPr>
          <p:spPr>
            <a:xfrm>
              <a:off x="2152750" y="2957607"/>
              <a:ext cx="756691" cy="437959"/>
            </a:xfrm>
            <a:custGeom>
              <a:avLst/>
              <a:gdLst/>
              <a:ahLst/>
              <a:cxnLst/>
              <a:rect l="l" t="t" r="r" b="b"/>
              <a:pathLst>
                <a:path w="756691" h="437959" extrusionOk="0">
                  <a:moveTo>
                    <a:pt x="756692" y="218980"/>
                  </a:moveTo>
                  <a:cubicBezTo>
                    <a:pt x="756692" y="339919"/>
                    <a:pt x="587300" y="437959"/>
                    <a:pt x="378346" y="437959"/>
                  </a:cubicBezTo>
                  <a:cubicBezTo>
                    <a:pt x="169391" y="437959"/>
                    <a:pt x="0" y="339919"/>
                    <a:pt x="0" y="218980"/>
                  </a:cubicBezTo>
                  <a:cubicBezTo>
                    <a:pt x="0" y="98041"/>
                    <a:pt x="169391" y="0"/>
                    <a:pt x="378346" y="0"/>
                  </a:cubicBezTo>
                  <a:cubicBezTo>
                    <a:pt x="587300" y="0"/>
                    <a:pt x="756692" y="98041"/>
                    <a:pt x="756692" y="218980"/>
                  </a:cubicBezTo>
                  <a:close/>
                </a:path>
              </a:pathLst>
            </a:custGeom>
            <a:solidFill>
              <a:srgbClr val="D6D8E5">
                <a:alpha val="4000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7" name="Google Shape;746;p18"/>
            <p:cNvSpPr/>
            <p:nvPr/>
          </p:nvSpPr>
          <p:spPr>
            <a:xfrm>
              <a:off x="2318956" y="3109336"/>
              <a:ext cx="225716" cy="175248"/>
            </a:xfrm>
            <a:custGeom>
              <a:avLst/>
              <a:gdLst/>
              <a:ahLst/>
              <a:cxnLst/>
              <a:rect l="l" t="t" r="r" b="b"/>
              <a:pathLst>
                <a:path w="225716" h="175248" extrusionOk="0">
                  <a:moveTo>
                    <a:pt x="18072" y="5"/>
                  </a:moveTo>
                  <a:cubicBezTo>
                    <a:pt x="45158" y="22103"/>
                    <a:pt x="85074" y="1910"/>
                    <a:pt x="87070" y="3910"/>
                  </a:cubicBezTo>
                  <a:cubicBezTo>
                    <a:pt x="118886" y="33494"/>
                    <a:pt x="152260" y="61346"/>
                    <a:pt x="187050" y="87349"/>
                  </a:cubicBezTo>
                  <a:cubicBezTo>
                    <a:pt x="203871" y="100684"/>
                    <a:pt x="230197" y="118400"/>
                    <a:pt x="225065" y="144023"/>
                  </a:cubicBezTo>
                  <a:cubicBezTo>
                    <a:pt x="216511" y="189742"/>
                    <a:pt x="143522" y="175646"/>
                    <a:pt x="115961" y="161644"/>
                  </a:cubicBezTo>
                  <a:cubicBezTo>
                    <a:pt x="88400" y="147642"/>
                    <a:pt x="65876" y="124496"/>
                    <a:pt x="39931" y="108304"/>
                  </a:cubicBezTo>
                  <a:cubicBezTo>
                    <a:pt x="20924" y="96683"/>
                    <a:pt x="2961" y="90682"/>
                    <a:pt x="110" y="67156"/>
                  </a:cubicBezTo>
                  <a:cubicBezTo>
                    <a:pt x="-1410" y="52964"/>
                    <a:pt x="13225" y="-567"/>
                    <a:pt x="18072" y="5"/>
                  </a:cubicBezTo>
                  <a:close/>
                </a:path>
              </a:pathLst>
            </a:custGeom>
            <a:solidFill>
              <a:srgbClr val="38226D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8" name="Google Shape;747;p18"/>
            <p:cNvSpPr/>
            <p:nvPr/>
          </p:nvSpPr>
          <p:spPr>
            <a:xfrm>
              <a:off x="2319304" y="3166967"/>
              <a:ext cx="224715" cy="117585"/>
            </a:xfrm>
            <a:custGeom>
              <a:avLst/>
              <a:gdLst/>
              <a:ahLst/>
              <a:cxnLst/>
              <a:rect l="l" t="t" r="r" b="b"/>
              <a:pathLst>
                <a:path w="224715" h="117585" extrusionOk="0">
                  <a:moveTo>
                    <a:pt x="427" y="0"/>
                  </a:moveTo>
                  <a:cubicBezTo>
                    <a:pt x="3943" y="22574"/>
                    <a:pt x="22000" y="28575"/>
                    <a:pt x="40533" y="40291"/>
                  </a:cubicBezTo>
                  <a:cubicBezTo>
                    <a:pt x="66953" y="56769"/>
                    <a:pt x="90332" y="80582"/>
                    <a:pt x="117893" y="94583"/>
                  </a:cubicBezTo>
                  <a:cubicBezTo>
                    <a:pt x="143364" y="107442"/>
                    <a:pt x="206849" y="120301"/>
                    <a:pt x="224716" y="87630"/>
                  </a:cubicBezTo>
                  <a:cubicBezTo>
                    <a:pt x="215212" y="131731"/>
                    <a:pt x="143269" y="117920"/>
                    <a:pt x="115993" y="104013"/>
                  </a:cubicBezTo>
                  <a:cubicBezTo>
                    <a:pt x="88717" y="90107"/>
                    <a:pt x="65908" y="66866"/>
                    <a:pt x="39962" y="50673"/>
                  </a:cubicBezTo>
                  <a:cubicBezTo>
                    <a:pt x="20955" y="39053"/>
                    <a:pt x="2993" y="33052"/>
                    <a:pt x="142" y="9525"/>
                  </a:cubicBezTo>
                  <a:cubicBezTo>
                    <a:pt x="-117" y="6353"/>
                    <a:pt x="-21" y="3153"/>
                    <a:pt x="427" y="0"/>
                  </a:cubicBezTo>
                  <a:close/>
                </a:path>
              </a:pathLst>
            </a:custGeom>
            <a:solidFill>
              <a:srgbClr val="757B89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9" name="Google Shape;748;p18"/>
            <p:cNvSpPr/>
            <p:nvPr/>
          </p:nvSpPr>
          <p:spPr>
            <a:xfrm>
              <a:off x="2550431" y="3021675"/>
              <a:ext cx="225586" cy="168802"/>
            </a:xfrm>
            <a:custGeom>
              <a:avLst/>
              <a:gdLst/>
              <a:ahLst/>
              <a:cxnLst/>
              <a:rect l="l" t="t" r="r" b="b"/>
              <a:pathLst>
                <a:path w="225586" h="168802" extrusionOk="0">
                  <a:moveTo>
                    <a:pt x="21626" y="130"/>
                  </a:moveTo>
                  <a:cubicBezTo>
                    <a:pt x="48617" y="22228"/>
                    <a:pt x="96040" y="-1965"/>
                    <a:pt x="97656" y="130"/>
                  </a:cubicBezTo>
                  <a:cubicBezTo>
                    <a:pt x="125867" y="28715"/>
                    <a:pt x="155661" y="55680"/>
                    <a:pt x="186897" y="80902"/>
                  </a:cubicBezTo>
                  <a:cubicBezTo>
                    <a:pt x="203813" y="94237"/>
                    <a:pt x="230139" y="111954"/>
                    <a:pt x="224912" y="137576"/>
                  </a:cubicBezTo>
                  <a:cubicBezTo>
                    <a:pt x="216358" y="183296"/>
                    <a:pt x="143369" y="169199"/>
                    <a:pt x="115808" y="155197"/>
                  </a:cubicBezTo>
                  <a:cubicBezTo>
                    <a:pt x="88247" y="141196"/>
                    <a:pt x="65723" y="118050"/>
                    <a:pt x="39778" y="101857"/>
                  </a:cubicBezTo>
                  <a:cubicBezTo>
                    <a:pt x="20770" y="90237"/>
                    <a:pt x="2903" y="84236"/>
                    <a:pt x="52" y="60709"/>
                  </a:cubicBezTo>
                  <a:cubicBezTo>
                    <a:pt x="-1088" y="46517"/>
                    <a:pt x="16779" y="-441"/>
                    <a:pt x="21626" y="130"/>
                  </a:cubicBezTo>
                  <a:close/>
                </a:path>
              </a:pathLst>
            </a:custGeom>
            <a:solidFill>
              <a:srgbClr val="38226D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0" name="Google Shape;749;p18"/>
            <p:cNvSpPr/>
            <p:nvPr/>
          </p:nvSpPr>
          <p:spPr>
            <a:xfrm>
              <a:off x="2551534" y="3076575"/>
              <a:ext cx="224758" cy="117584"/>
            </a:xfrm>
            <a:custGeom>
              <a:avLst/>
              <a:gdLst/>
              <a:ahLst/>
              <a:cxnLst/>
              <a:rect l="l" t="t" r="r" b="b"/>
              <a:pathLst>
                <a:path w="224758" h="117584" extrusionOk="0">
                  <a:moveTo>
                    <a:pt x="375" y="0"/>
                  </a:moveTo>
                  <a:cubicBezTo>
                    <a:pt x="3986" y="22574"/>
                    <a:pt x="22043" y="28575"/>
                    <a:pt x="40481" y="40291"/>
                  </a:cubicBezTo>
                  <a:cubicBezTo>
                    <a:pt x="66996" y="56769"/>
                    <a:pt x="90375" y="80581"/>
                    <a:pt x="117841" y="94583"/>
                  </a:cubicBezTo>
                  <a:cubicBezTo>
                    <a:pt x="143312" y="107442"/>
                    <a:pt x="206892" y="120301"/>
                    <a:pt x="224759" y="87630"/>
                  </a:cubicBezTo>
                  <a:cubicBezTo>
                    <a:pt x="215255" y="131731"/>
                    <a:pt x="143217" y="117920"/>
                    <a:pt x="115941" y="104013"/>
                  </a:cubicBezTo>
                  <a:cubicBezTo>
                    <a:pt x="88665" y="90106"/>
                    <a:pt x="65951" y="66865"/>
                    <a:pt x="39910" y="50673"/>
                  </a:cubicBezTo>
                  <a:cubicBezTo>
                    <a:pt x="21378" y="39053"/>
                    <a:pt x="3036" y="33052"/>
                    <a:pt x="185" y="9525"/>
                  </a:cubicBezTo>
                  <a:cubicBezTo>
                    <a:pt x="-114" y="6353"/>
                    <a:pt x="-50" y="3153"/>
                    <a:pt x="375" y="0"/>
                  </a:cubicBezTo>
                  <a:close/>
                </a:path>
              </a:pathLst>
            </a:custGeom>
            <a:solidFill>
              <a:srgbClr val="757B89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1" name="Google Shape;750;p18"/>
            <p:cNvSpPr/>
            <p:nvPr/>
          </p:nvSpPr>
          <p:spPr>
            <a:xfrm>
              <a:off x="2330724" y="2010537"/>
              <a:ext cx="387976" cy="1115665"/>
            </a:xfrm>
            <a:custGeom>
              <a:avLst/>
              <a:gdLst/>
              <a:ahLst/>
              <a:cxnLst/>
              <a:rect l="l" t="t" r="r" b="b"/>
              <a:pathLst>
                <a:path w="387976" h="1115665" extrusionOk="0">
                  <a:moveTo>
                    <a:pt x="4689" y="96964"/>
                  </a:moveTo>
                  <a:cubicBezTo>
                    <a:pt x="6019" y="138017"/>
                    <a:pt x="18754" y="316039"/>
                    <a:pt x="24456" y="410623"/>
                  </a:cubicBezTo>
                  <a:cubicBezTo>
                    <a:pt x="30159" y="505206"/>
                    <a:pt x="31489" y="620173"/>
                    <a:pt x="31489" y="620173"/>
                  </a:cubicBezTo>
                  <a:cubicBezTo>
                    <a:pt x="31489" y="620173"/>
                    <a:pt x="15238" y="688943"/>
                    <a:pt x="4689" y="769715"/>
                  </a:cubicBezTo>
                  <a:cubicBezTo>
                    <a:pt x="-5861" y="850487"/>
                    <a:pt x="4689" y="1105472"/>
                    <a:pt x="4689" y="1105472"/>
                  </a:cubicBezTo>
                  <a:cubicBezTo>
                    <a:pt x="25827" y="1119064"/>
                    <a:pt x="52928" y="1119064"/>
                    <a:pt x="74066" y="1105472"/>
                  </a:cubicBezTo>
                  <a:cubicBezTo>
                    <a:pt x="74066" y="1105472"/>
                    <a:pt x="117403" y="901446"/>
                    <a:pt x="137456" y="809530"/>
                  </a:cubicBezTo>
                  <a:cubicBezTo>
                    <a:pt x="157509" y="717614"/>
                    <a:pt x="161026" y="664559"/>
                    <a:pt x="171480" y="607600"/>
                  </a:cubicBezTo>
                  <a:cubicBezTo>
                    <a:pt x="184025" y="538639"/>
                    <a:pt x="211206" y="217075"/>
                    <a:pt x="211206" y="217075"/>
                  </a:cubicBezTo>
                  <a:lnTo>
                    <a:pt x="222040" y="217742"/>
                  </a:lnTo>
                  <a:lnTo>
                    <a:pt x="250551" y="580930"/>
                  </a:lnTo>
                  <a:cubicBezTo>
                    <a:pt x="241642" y="607685"/>
                    <a:pt x="235526" y="635299"/>
                    <a:pt x="232304" y="663321"/>
                  </a:cubicBezTo>
                  <a:cubicBezTo>
                    <a:pt x="224416" y="722471"/>
                    <a:pt x="240573" y="1020127"/>
                    <a:pt x="240573" y="1020127"/>
                  </a:cubicBezTo>
                  <a:cubicBezTo>
                    <a:pt x="264164" y="1033272"/>
                    <a:pt x="293106" y="1032091"/>
                    <a:pt x="315557" y="1017079"/>
                  </a:cubicBezTo>
                  <a:cubicBezTo>
                    <a:pt x="315557" y="1017079"/>
                    <a:pt x="387976" y="622840"/>
                    <a:pt x="387976" y="562832"/>
                  </a:cubicBezTo>
                  <a:cubicBezTo>
                    <a:pt x="387976" y="523208"/>
                    <a:pt x="381229" y="0"/>
                    <a:pt x="38122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2" name="Google Shape;751;p18"/>
            <p:cNvSpPr/>
            <p:nvPr/>
          </p:nvSpPr>
          <p:spPr>
            <a:xfrm>
              <a:off x="2382705" y="1314450"/>
              <a:ext cx="248692" cy="242377"/>
            </a:xfrm>
            <a:custGeom>
              <a:avLst/>
              <a:gdLst/>
              <a:ahLst/>
              <a:cxnLst/>
              <a:rect l="l" t="t" r="r" b="b"/>
              <a:pathLst>
                <a:path w="248692" h="242377" extrusionOk="0">
                  <a:moveTo>
                    <a:pt x="50881" y="0"/>
                  </a:moveTo>
                  <a:cubicBezTo>
                    <a:pt x="50881" y="0"/>
                    <a:pt x="55538" y="89440"/>
                    <a:pt x="53542" y="97346"/>
                  </a:cubicBezTo>
                  <a:cubicBezTo>
                    <a:pt x="51546" y="105251"/>
                    <a:pt x="12486" y="131540"/>
                    <a:pt x="1176" y="140970"/>
                  </a:cubicBezTo>
                  <a:cubicBezTo>
                    <a:pt x="-10133" y="150400"/>
                    <a:pt x="62951" y="222599"/>
                    <a:pt x="98400" y="238887"/>
                  </a:cubicBezTo>
                  <a:cubicBezTo>
                    <a:pt x="133849" y="255175"/>
                    <a:pt x="246564" y="212217"/>
                    <a:pt x="248560" y="156782"/>
                  </a:cubicBezTo>
                  <a:cubicBezTo>
                    <a:pt x="250556" y="101346"/>
                    <a:pt x="229552" y="54769"/>
                    <a:pt x="211970" y="52006"/>
                  </a:cubicBezTo>
                  <a:cubicBezTo>
                    <a:pt x="194388" y="49244"/>
                    <a:pt x="50881" y="0"/>
                    <a:pt x="50881" y="0"/>
                  </a:cubicBezTo>
                  <a:close/>
                </a:path>
              </a:pathLst>
            </a:custGeom>
            <a:solidFill>
              <a:srgbClr val="DFAE8E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3" name="Google Shape;752;p18"/>
            <p:cNvSpPr/>
            <p:nvPr/>
          </p:nvSpPr>
          <p:spPr>
            <a:xfrm>
              <a:off x="2671394" y="1371981"/>
              <a:ext cx="353519" cy="695039"/>
            </a:xfrm>
            <a:custGeom>
              <a:avLst/>
              <a:gdLst/>
              <a:ahLst/>
              <a:cxnLst/>
              <a:rect l="l" t="t" r="r" b="b"/>
              <a:pathLst>
                <a:path w="353519" h="695039" extrusionOk="0">
                  <a:moveTo>
                    <a:pt x="6725" y="108394"/>
                  </a:moveTo>
                  <a:cubicBezTo>
                    <a:pt x="11952" y="68961"/>
                    <a:pt x="-13993" y="31432"/>
                    <a:pt x="11192" y="0"/>
                  </a:cubicBezTo>
                  <a:cubicBezTo>
                    <a:pt x="99292" y="86582"/>
                    <a:pt x="88077" y="315754"/>
                    <a:pt x="108130" y="462344"/>
                  </a:cubicBezTo>
                  <a:cubicBezTo>
                    <a:pt x="173516" y="530924"/>
                    <a:pt x="305049" y="598456"/>
                    <a:pt x="342114" y="614744"/>
                  </a:cubicBezTo>
                  <a:cubicBezTo>
                    <a:pt x="348861" y="617791"/>
                    <a:pt x="354659" y="621030"/>
                    <a:pt x="353328" y="628364"/>
                  </a:cubicBezTo>
                  <a:cubicBezTo>
                    <a:pt x="348006" y="656939"/>
                    <a:pt x="339738" y="667798"/>
                    <a:pt x="322726" y="695039"/>
                  </a:cubicBezTo>
                  <a:cubicBezTo>
                    <a:pt x="235671" y="657415"/>
                    <a:pt x="172946" y="635794"/>
                    <a:pt x="64223" y="532257"/>
                  </a:cubicBezTo>
                  <a:cubicBezTo>
                    <a:pt x="53909" y="521094"/>
                    <a:pt x="44680" y="508978"/>
                    <a:pt x="36662" y="496062"/>
                  </a:cubicBezTo>
                  <a:cubicBezTo>
                    <a:pt x="5584" y="403479"/>
                    <a:pt x="-2209" y="176498"/>
                    <a:pt x="6725" y="108394"/>
                  </a:cubicBezTo>
                  <a:close/>
                </a:path>
              </a:pathLst>
            </a:custGeom>
            <a:solidFill>
              <a:srgbClr val="DFAE8E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4" name="Google Shape;753;p18"/>
            <p:cNvSpPr/>
            <p:nvPr/>
          </p:nvSpPr>
          <p:spPr>
            <a:xfrm>
              <a:off x="2315965" y="1348763"/>
              <a:ext cx="403432" cy="814679"/>
            </a:xfrm>
            <a:custGeom>
              <a:avLst/>
              <a:gdLst/>
              <a:ahLst/>
              <a:cxnLst/>
              <a:rect l="l" t="t" r="r" b="b"/>
              <a:pathLst>
                <a:path w="403432" h="814679" extrusionOk="0">
                  <a:moveTo>
                    <a:pt x="107642" y="78462"/>
                  </a:moveTo>
                  <a:cubicBezTo>
                    <a:pt x="107642" y="78462"/>
                    <a:pt x="172458" y="175236"/>
                    <a:pt x="262839" y="184761"/>
                  </a:cubicBezTo>
                  <a:cubicBezTo>
                    <a:pt x="291351" y="156186"/>
                    <a:pt x="293917" y="56364"/>
                    <a:pt x="254476" y="24360"/>
                  </a:cubicBezTo>
                  <a:cubicBezTo>
                    <a:pt x="254476" y="24360"/>
                    <a:pt x="290780" y="-4977"/>
                    <a:pt x="315585" y="738"/>
                  </a:cubicBezTo>
                  <a:cubicBezTo>
                    <a:pt x="342222" y="16921"/>
                    <a:pt x="362057" y="42286"/>
                    <a:pt x="371373" y="72081"/>
                  </a:cubicBezTo>
                  <a:cubicBezTo>
                    <a:pt x="394367" y="138651"/>
                    <a:pt x="405154" y="208831"/>
                    <a:pt x="403210" y="279249"/>
                  </a:cubicBezTo>
                  <a:cubicBezTo>
                    <a:pt x="401690" y="374499"/>
                    <a:pt x="403210" y="664250"/>
                    <a:pt x="403210" y="664250"/>
                  </a:cubicBezTo>
                  <a:cubicBezTo>
                    <a:pt x="403210" y="664250"/>
                    <a:pt x="390570" y="725591"/>
                    <a:pt x="308838" y="771216"/>
                  </a:cubicBezTo>
                  <a:cubicBezTo>
                    <a:pt x="227105" y="816840"/>
                    <a:pt x="166281" y="821317"/>
                    <a:pt x="110874" y="808363"/>
                  </a:cubicBezTo>
                  <a:cubicBezTo>
                    <a:pt x="65065" y="797695"/>
                    <a:pt x="27240" y="781503"/>
                    <a:pt x="11559" y="748260"/>
                  </a:cubicBezTo>
                  <a:cubicBezTo>
                    <a:pt x="15646" y="681585"/>
                    <a:pt x="45298" y="508040"/>
                    <a:pt x="34178" y="424410"/>
                  </a:cubicBezTo>
                  <a:cubicBezTo>
                    <a:pt x="23059" y="340781"/>
                    <a:pt x="5667" y="278202"/>
                    <a:pt x="915" y="210574"/>
                  </a:cubicBezTo>
                  <a:cubicBezTo>
                    <a:pt x="-3837" y="142947"/>
                    <a:pt x="9848" y="143899"/>
                    <a:pt x="43682" y="120182"/>
                  </a:cubicBezTo>
                  <a:cubicBezTo>
                    <a:pt x="63986" y="104770"/>
                    <a:pt x="85361" y="90826"/>
                    <a:pt x="107642" y="78462"/>
                  </a:cubicBezTo>
                  <a:close/>
                </a:path>
              </a:pathLst>
            </a:custGeom>
            <a:solidFill>
              <a:srgbClr val="F4F4F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5" name="Google Shape;754;p18"/>
            <p:cNvSpPr/>
            <p:nvPr/>
          </p:nvSpPr>
          <p:spPr>
            <a:xfrm>
              <a:off x="2373403" y="1062776"/>
              <a:ext cx="268166" cy="327122"/>
            </a:xfrm>
            <a:custGeom>
              <a:avLst/>
              <a:gdLst/>
              <a:ahLst/>
              <a:cxnLst/>
              <a:rect l="l" t="t" r="r" b="b"/>
              <a:pathLst>
                <a:path w="268166" h="327122" extrusionOk="0">
                  <a:moveTo>
                    <a:pt x="262234" y="118324"/>
                  </a:moveTo>
                  <a:lnTo>
                    <a:pt x="262234" y="118324"/>
                  </a:lnTo>
                  <a:cubicBezTo>
                    <a:pt x="251590" y="48886"/>
                    <a:pt x="201695" y="-3787"/>
                    <a:pt x="130227" y="214"/>
                  </a:cubicBezTo>
                  <a:cubicBezTo>
                    <a:pt x="54204" y="4462"/>
                    <a:pt x="-3996" y="69658"/>
                    <a:pt x="215" y="145851"/>
                  </a:cubicBezTo>
                  <a:cubicBezTo>
                    <a:pt x="2583" y="188590"/>
                    <a:pt x="24775" y="227747"/>
                    <a:pt x="60184" y="251674"/>
                  </a:cubicBezTo>
                  <a:cubicBezTo>
                    <a:pt x="62685" y="262208"/>
                    <a:pt x="66417" y="272400"/>
                    <a:pt x="71303" y="282058"/>
                  </a:cubicBezTo>
                  <a:cubicBezTo>
                    <a:pt x="96488" y="311681"/>
                    <a:pt x="172994" y="329683"/>
                    <a:pt x="194852" y="326826"/>
                  </a:cubicBezTo>
                  <a:cubicBezTo>
                    <a:pt x="223364" y="322825"/>
                    <a:pt x="238380" y="311014"/>
                    <a:pt x="251875" y="280153"/>
                  </a:cubicBezTo>
                  <a:cubicBezTo>
                    <a:pt x="275540" y="225385"/>
                    <a:pt x="268127" y="152518"/>
                    <a:pt x="262234" y="118324"/>
                  </a:cubicBezTo>
                  <a:close/>
                </a:path>
              </a:pathLst>
            </a:custGeom>
            <a:solidFill>
              <a:srgbClr val="DFAE8E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6" name="Google Shape;755;p18"/>
            <p:cNvSpPr/>
            <p:nvPr/>
          </p:nvSpPr>
          <p:spPr>
            <a:xfrm>
              <a:off x="2348404" y="1033740"/>
              <a:ext cx="282986" cy="280709"/>
            </a:xfrm>
            <a:custGeom>
              <a:avLst/>
              <a:gdLst/>
              <a:ahLst/>
              <a:cxnLst/>
              <a:rect l="l" t="t" r="r" b="b"/>
              <a:pathLst>
                <a:path w="282986" h="280709" extrusionOk="0">
                  <a:moveTo>
                    <a:pt x="85182" y="280709"/>
                  </a:moveTo>
                  <a:lnTo>
                    <a:pt x="85182" y="280709"/>
                  </a:lnTo>
                  <a:lnTo>
                    <a:pt x="91740" y="220130"/>
                  </a:lnTo>
                  <a:cubicBezTo>
                    <a:pt x="91740" y="220130"/>
                    <a:pt x="41940" y="91733"/>
                    <a:pt x="159122" y="116403"/>
                  </a:cubicBezTo>
                  <a:cubicBezTo>
                    <a:pt x="236102" y="132595"/>
                    <a:pt x="255490" y="139644"/>
                    <a:pt x="278964" y="87828"/>
                  </a:cubicBezTo>
                  <a:cubicBezTo>
                    <a:pt x="302439" y="36012"/>
                    <a:pt x="219661" y="-10565"/>
                    <a:pt x="121487" y="2103"/>
                  </a:cubicBezTo>
                  <a:cubicBezTo>
                    <a:pt x="51379" y="9511"/>
                    <a:pt x="-1397" y="69481"/>
                    <a:pt x="28" y="140120"/>
                  </a:cubicBezTo>
                  <a:cubicBezTo>
                    <a:pt x="2594" y="178506"/>
                    <a:pt x="12763" y="255658"/>
                    <a:pt x="85182" y="280709"/>
                  </a:cubicBezTo>
                  <a:close/>
                </a:path>
              </a:pathLst>
            </a:custGeom>
            <a:solidFill>
              <a:srgbClr val="3A2C6D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7" name="Google Shape;756;p18"/>
            <p:cNvSpPr/>
            <p:nvPr/>
          </p:nvSpPr>
          <p:spPr>
            <a:xfrm>
              <a:off x="2295460" y="1509426"/>
              <a:ext cx="362138" cy="623316"/>
            </a:xfrm>
            <a:custGeom>
              <a:avLst/>
              <a:gdLst/>
              <a:ahLst/>
              <a:cxnLst/>
              <a:rect l="l" t="t" r="r" b="b"/>
              <a:pathLst>
                <a:path w="362138" h="623316" extrusionOk="0">
                  <a:moveTo>
                    <a:pt x="1462" y="9525"/>
                  </a:moveTo>
                  <a:cubicBezTo>
                    <a:pt x="35295" y="0"/>
                    <a:pt x="9540" y="7906"/>
                    <a:pt x="35295" y="0"/>
                  </a:cubicBezTo>
                  <a:cubicBezTo>
                    <a:pt x="123395" y="86678"/>
                    <a:pt x="112466" y="235077"/>
                    <a:pt x="132424" y="381762"/>
                  </a:cubicBezTo>
                  <a:cubicBezTo>
                    <a:pt x="181083" y="462343"/>
                    <a:pt x="361655" y="571595"/>
                    <a:pt x="361655" y="571595"/>
                  </a:cubicBezTo>
                  <a:cubicBezTo>
                    <a:pt x="363936" y="587216"/>
                    <a:pt x="358424" y="591788"/>
                    <a:pt x="338941" y="623316"/>
                  </a:cubicBezTo>
                  <a:cubicBezTo>
                    <a:pt x="251982" y="585692"/>
                    <a:pt x="179088" y="553212"/>
                    <a:pt x="70364" y="449771"/>
                  </a:cubicBezTo>
                  <a:cubicBezTo>
                    <a:pt x="66088" y="445675"/>
                    <a:pt x="59815" y="444627"/>
                    <a:pt x="58009" y="439007"/>
                  </a:cubicBezTo>
                  <a:cubicBezTo>
                    <a:pt x="26932" y="345376"/>
                    <a:pt x="-7567" y="77724"/>
                    <a:pt x="1462" y="9525"/>
                  </a:cubicBezTo>
                  <a:close/>
                </a:path>
              </a:pathLst>
            </a:custGeom>
            <a:solidFill>
              <a:srgbClr val="DFAE8E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8" name="Google Shape;757;p18"/>
            <p:cNvSpPr/>
            <p:nvPr/>
          </p:nvSpPr>
          <p:spPr>
            <a:xfrm>
              <a:off x="2681160" y="1699641"/>
              <a:ext cx="419212" cy="565118"/>
            </a:xfrm>
            <a:custGeom>
              <a:avLst/>
              <a:gdLst/>
              <a:ahLst/>
              <a:cxnLst/>
              <a:rect l="l" t="t" r="r" b="b"/>
              <a:pathLst>
                <a:path w="419212" h="565118" extrusionOk="0">
                  <a:moveTo>
                    <a:pt x="419212" y="0"/>
                  </a:moveTo>
                  <a:lnTo>
                    <a:pt x="287965" y="449771"/>
                  </a:lnTo>
                  <a:lnTo>
                    <a:pt x="0" y="565118"/>
                  </a:lnTo>
                  <a:lnTo>
                    <a:pt x="105017" y="126968"/>
                  </a:lnTo>
                  <a:lnTo>
                    <a:pt x="419212" y="0"/>
                  </a:lnTo>
                  <a:close/>
                </a:path>
              </a:pathLst>
            </a:custGeom>
            <a:solidFill>
              <a:srgbClr val="F4F4F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9" name="Google Shape;758;p18"/>
            <p:cNvSpPr/>
            <p:nvPr/>
          </p:nvSpPr>
          <p:spPr>
            <a:xfrm>
              <a:off x="2608827" y="2053875"/>
              <a:ext cx="212446" cy="104783"/>
            </a:xfrm>
            <a:custGeom>
              <a:avLst/>
              <a:gdLst/>
              <a:ahLst/>
              <a:cxnLst/>
              <a:rect l="l" t="t" r="r" b="b"/>
              <a:pathLst>
                <a:path w="212446" h="104783" extrusionOk="0">
                  <a:moveTo>
                    <a:pt x="2861" y="30194"/>
                  </a:moveTo>
                  <a:cubicBezTo>
                    <a:pt x="7137" y="14859"/>
                    <a:pt x="18257" y="18669"/>
                    <a:pt x="30707" y="22479"/>
                  </a:cubicBezTo>
                  <a:cubicBezTo>
                    <a:pt x="44209" y="27956"/>
                    <a:pt x="59041" y="29251"/>
                    <a:pt x="73284" y="26194"/>
                  </a:cubicBezTo>
                  <a:cubicBezTo>
                    <a:pt x="85164" y="22479"/>
                    <a:pt x="93717" y="12287"/>
                    <a:pt x="103791" y="5525"/>
                  </a:cubicBezTo>
                  <a:cubicBezTo>
                    <a:pt x="109552" y="2086"/>
                    <a:pt x="116096" y="181"/>
                    <a:pt x="122799" y="0"/>
                  </a:cubicBezTo>
                  <a:cubicBezTo>
                    <a:pt x="122228" y="3905"/>
                    <a:pt x="116241" y="26765"/>
                    <a:pt x="116241" y="26765"/>
                  </a:cubicBezTo>
                  <a:cubicBezTo>
                    <a:pt x="116241" y="26765"/>
                    <a:pt x="179346" y="27432"/>
                    <a:pt x="185809" y="26098"/>
                  </a:cubicBezTo>
                  <a:cubicBezTo>
                    <a:pt x="191634" y="25308"/>
                    <a:pt x="196997" y="29394"/>
                    <a:pt x="197789" y="35233"/>
                  </a:cubicBezTo>
                  <a:cubicBezTo>
                    <a:pt x="198199" y="38252"/>
                    <a:pt x="197297" y="41310"/>
                    <a:pt x="195312" y="43625"/>
                  </a:cubicBezTo>
                  <a:lnTo>
                    <a:pt x="199589" y="42958"/>
                  </a:lnTo>
                  <a:cubicBezTo>
                    <a:pt x="212514" y="40100"/>
                    <a:pt x="218027" y="59912"/>
                    <a:pt x="205006" y="62865"/>
                  </a:cubicBezTo>
                  <a:cubicBezTo>
                    <a:pt x="201585" y="63627"/>
                    <a:pt x="198069" y="64008"/>
                    <a:pt x="194457" y="64484"/>
                  </a:cubicBezTo>
                  <a:cubicBezTo>
                    <a:pt x="202915" y="67723"/>
                    <a:pt x="205006" y="81725"/>
                    <a:pt x="194457" y="83534"/>
                  </a:cubicBezTo>
                  <a:lnTo>
                    <a:pt x="191226" y="84106"/>
                  </a:lnTo>
                  <a:cubicBezTo>
                    <a:pt x="189741" y="84668"/>
                    <a:pt x="188151" y="84896"/>
                    <a:pt x="186569" y="84772"/>
                  </a:cubicBezTo>
                  <a:lnTo>
                    <a:pt x="184573" y="84772"/>
                  </a:lnTo>
                  <a:cubicBezTo>
                    <a:pt x="185790" y="90916"/>
                    <a:pt x="181809" y="96879"/>
                    <a:pt x="175683" y="98098"/>
                  </a:cubicBezTo>
                  <a:cubicBezTo>
                    <a:pt x="175480" y="98136"/>
                    <a:pt x="175275" y="98174"/>
                    <a:pt x="175069" y="98203"/>
                  </a:cubicBezTo>
                  <a:cubicBezTo>
                    <a:pt x="144277" y="102298"/>
                    <a:pt x="99039" y="114586"/>
                    <a:pt x="71098" y="89154"/>
                  </a:cubicBezTo>
                  <a:cubicBezTo>
                    <a:pt x="51763" y="87239"/>
                    <a:pt x="32878" y="82124"/>
                    <a:pt x="15216" y="74009"/>
                  </a:cubicBezTo>
                  <a:cubicBezTo>
                    <a:pt x="-1796" y="65913"/>
                    <a:pt x="-2271" y="48577"/>
                    <a:pt x="2861" y="30194"/>
                  </a:cubicBezTo>
                  <a:close/>
                </a:path>
              </a:pathLst>
            </a:custGeom>
            <a:solidFill>
              <a:srgbClr val="DFAE8E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0" name="Google Shape;759;p18"/>
            <p:cNvSpPr/>
            <p:nvPr/>
          </p:nvSpPr>
          <p:spPr>
            <a:xfrm>
              <a:off x="2916099" y="1987646"/>
              <a:ext cx="131568" cy="109091"/>
            </a:xfrm>
            <a:custGeom>
              <a:avLst/>
              <a:gdLst/>
              <a:ahLst/>
              <a:cxnLst/>
              <a:rect l="l" t="t" r="r" b="b"/>
              <a:pathLst>
                <a:path w="131568" h="109091" extrusionOk="0">
                  <a:moveTo>
                    <a:pt x="10639" y="59657"/>
                  </a:moveTo>
                  <a:lnTo>
                    <a:pt x="14916" y="59657"/>
                  </a:lnTo>
                  <a:cubicBezTo>
                    <a:pt x="10289" y="56028"/>
                    <a:pt x="9476" y="49322"/>
                    <a:pt x="13102" y="44683"/>
                  </a:cubicBezTo>
                  <a:cubicBezTo>
                    <a:pt x="14995" y="42255"/>
                    <a:pt x="17838" y="40778"/>
                    <a:pt x="20903" y="40607"/>
                  </a:cubicBezTo>
                  <a:cubicBezTo>
                    <a:pt x="27556" y="40607"/>
                    <a:pt x="92467" y="26986"/>
                    <a:pt x="92467" y="26986"/>
                  </a:cubicBezTo>
                  <a:lnTo>
                    <a:pt x="100260" y="221"/>
                  </a:lnTo>
                  <a:cubicBezTo>
                    <a:pt x="100260" y="-1303"/>
                    <a:pt x="111569" y="5555"/>
                    <a:pt x="111950" y="5840"/>
                  </a:cubicBezTo>
                  <a:cubicBezTo>
                    <a:pt x="123082" y="13146"/>
                    <a:pt x="130288" y="25138"/>
                    <a:pt x="131527" y="38416"/>
                  </a:cubicBezTo>
                  <a:cubicBezTo>
                    <a:pt x="132163" y="57028"/>
                    <a:pt x="125315" y="75116"/>
                    <a:pt x="112520" y="88613"/>
                  </a:cubicBezTo>
                  <a:cubicBezTo>
                    <a:pt x="100854" y="100414"/>
                    <a:pt x="85087" y="107244"/>
                    <a:pt x="68517" y="107663"/>
                  </a:cubicBezTo>
                  <a:cubicBezTo>
                    <a:pt x="60629" y="108139"/>
                    <a:pt x="53026" y="108520"/>
                    <a:pt x="46279" y="109092"/>
                  </a:cubicBezTo>
                  <a:cubicBezTo>
                    <a:pt x="40033" y="109092"/>
                    <a:pt x="34969" y="104015"/>
                    <a:pt x="34969" y="97757"/>
                  </a:cubicBezTo>
                  <a:cubicBezTo>
                    <a:pt x="34969" y="97728"/>
                    <a:pt x="34969" y="97690"/>
                    <a:pt x="34969" y="97661"/>
                  </a:cubicBezTo>
                  <a:lnTo>
                    <a:pt x="32973" y="97661"/>
                  </a:lnTo>
                  <a:cubicBezTo>
                    <a:pt x="31442" y="98023"/>
                    <a:pt x="29847" y="98023"/>
                    <a:pt x="28316" y="97661"/>
                  </a:cubicBezTo>
                  <a:lnTo>
                    <a:pt x="24990" y="97661"/>
                  </a:lnTo>
                  <a:cubicBezTo>
                    <a:pt x="13966" y="97661"/>
                    <a:pt x="13110" y="83946"/>
                    <a:pt x="20618" y="78611"/>
                  </a:cubicBezTo>
                  <a:cubicBezTo>
                    <a:pt x="17102" y="78611"/>
                    <a:pt x="13490" y="79278"/>
                    <a:pt x="9974" y="79278"/>
                  </a:cubicBezTo>
                  <a:cubicBezTo>
                    <a:pt x="-3806" y="80135"/>
                    <a:pt x="-3046" y="59561"/>
                    <a:pt x="10639" y="59657"/>
                  </a:cubicBezTo>
                  <a:close/>
                </a:path>
              </a:pathLst>
            </a:custGeom>
            <a:solidFill>
              <a:srgbClr val="DFAE8E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1" name="Google Shape;760;p18"/>
            <p:cNvSpPr/>
            <p:nvPr/>
          </p:nvSpPr>
          <p:spPr>
            <a:xfrm>
              <a:off x="2631550" y="1349025"/>
              <a:ext cx="130391" cy="190023"/>
            </a:xfrm>
            <a:custGeom>
              <a:avLst/>
              <a:gdLst/>
              <a:ahLst/>
              <a:cxnLst/>
              <a:rect l="l" t="t" r="r" b="b"/>
              <a:pathLst>
                <a:path w="130391" h="190023" extrusionOk="0">
                  <a:moveTo>
                    <a:pt x="83348" y="190024"/>
                  </a:moveTo>
                  <a:cubicBezTo>
                    <a:pt x="83348" y="190024"/>
                    <a:pt x="116611" y="188309"/>
                    <a:pt x="130392" y="168878"/>
                  </a:cubicBezTo>
                  <a:cubicBezTo>
                    <a:pt x="127826" y="135636"/>
                    <a:pt x="85344" y="9430"/>
                    <a:pt x="0" y="0"/>
                  </a:cubicBezTo>
                  <a:cubicBezTo>
                    <a:pt x="23264" y="16335"/>
                    <a:pt x="41713" y="38643"/>
                    <a:pt x="53411" y="64580"/>
                  </a:cubicBezTo>
                  <a:cubicBezTo>
                    <a:pt x="68902" y="102584"/>
                    <a:pt x="83348" y="190024"/>
                    <a:pt x="83348" y="190024"/>
                  </a:cubicBezTo>
                  <a:close/>
                </a:path>
              </a:pathLst>
            </a:custGeom>
            <a:solidFill>
              <a:srgbClr val="EDEDED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2" name="Google Shape;761;p18"/>
            <p:cNvSpPr/>
            <p:nvPr/>
          </p:nvSpPr>
          <p:spPr>
            <a:xfrm>
              <a:off x="2269458" y="1478036"/>
              <a:ext cx="157611" cy="236452"/>
            </a:xfrm>
            <a:custGeom>
              <a:avLst/>
              <a:gdLst/>
              <a:ahLst/>
              <a:cxnLst/>
              <a:rect l="l" t="t" r="r" b="b"/>
              <a:pathLst>
                <a:path w="157611" h="236452" extrusionOk="0">
                  <a:moveTo>
                    <a:pt x="12067" y="227795"/>
                  </a:moveTo>
                  <a:cubicBezTo>
                    <a:pt x="12067" y="227795"/>
                    <a:pt x="97031" y="257132"/>
                    <a:pt x="156905" y="207793"/>
                  </a:cubicBezTo>
                  <a:cubicBezTo>
                    <a:pt x="163463" y="196458"/>
                    <a:pt x="122216" y="51583"/>
                    <a:pt x="122216" y="51583"/>
                  </a:cubicBezTo>
                  <a:cubicBezTo>
                    <a:pt x="122216" y="51583"/>
                    <a:pt x="86577" y="-22522"/>
                    <a:pt x="30790" y="6911"/>
                  </a:cubicBezTo>
                  <a:cubicBezTo>
                    <a:pt x="-24997" y="36343"/>
                    <a:pt x="12067" y="227795"/>
                    <a:pt x="12067" y="227795"/>
                  </a:cubicBezTo>
                  <a:close/>
                </a:path>
              </a:pathLst>
            </a:custGeom>
            <a:solidFill>
              <a:srgbClr val="EDEDED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3" name="Google Shape;762;p18"/>
            <p:cNvSpPr/>
            <p:nvPr/>
          </p:nvSpPr>
          <p:spPr>
            <a:xfrm>
              <a:off x="3098756" y="3983831"/>
              <a:ext cx="98079" cy="56769"/>
            </a:xfrm>
            <a:custGeom>
              <a:avLst/>
              <a:gdLst/>
              <a:ahLst/>
              <a:cxnLst/>
              <a:rect l="l" t="t" r="r" b="b"/>
              <a:pathLst>
                <a:path w="98079" h="56769" extrusionOk="0">
                  <a:moveTo>
                    <a:pt x="98079" y="28385"/>
                  </a:moveTo>
                  <a:cubicBezTo>
                    <a:pt x="98079" y="44061"/>
                    <a:pt x="76123" y="56769"/>
                    <a:pt x="49040" y="56769"/>
                  </a:cubicBezTo>
                  <a:cubicBezTo>
                    <a:pt x="21956" y="56769"/>
                    <a:pt x="0" y="44061"/>
                    <a:pt x="0" y="28385"/>
                  </a:cubicBezTo>
                  <a:cubicBezTo>
                    <a:pt x="0" y="12708"/>
                    <a:pt x="21956" y="0"/>
                    <a:pt x="49040" y="0"/>
                  </a:cubicBezTo>
                  <a:cubicBezTo>
                    <a:pt x="76123" y="0"/>
                    <a:pt x="98079" y="12708"/>
                    <a:pt x="98079" y="28385"/>
                  </a:cubicBezTo>
                  <a:close/>
                </a:path>
              </a:pathLst>
            </a:custGeom>
            <a:solidFill>
              <a:srgbClr val="D6D8E5">
                <a:alpha val="4000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4" name="Google Shape;763;p18"/>
            <p:cNvSpPr/>
            <p:nvPr/>
          </p:nvSpPr>
          <p:spPr>
            <a:xfrm>
              <a:off x="4017202" y="4508754"/>
              <a:ext cx="98079" cy="56769"/>
            </a:xfrm>
            <a:custGeom>
              <a:avLst/>
              <a:gdLst/>
              <a:ahLst/>
              <a:cxnLst/>
              <a:rect l="l" t="t" r="r" b="b"/>
              <a:pathLst>
                <a:path w="98079" h="56769" extrusionOk="0">
                  <a:moveTo>
                    <a:pt x="98079" y="28384"/>
                  </a:moveTo>
                  <a:cubicBezTo>
                    <a:pt x="98079" y="44061"/>
                    <a:pt x="76123" y="56769"/>
                    <a:pt x="49040" y="56769"/>
                  </a:cubicBezTo>
                  <a:cubicBezTo>
                    <a:pt x="21956" y="56769"/>
                    <a:pt x="0" y="44061"/>
                    <a:pt x="0" y="28384"/>
                  </a:cubicBezTo>
                  <a:cubicBezTo>
                    <a:pt x="0" y="12708"/>
                    <a:pt x="21956" y="0"/>
                    <a:pt x="49040" y="0"/>
                  </a:cubicBezTo>
                  <a:cubicBezTo>
                    <a:pt x="76123" y="0"/>
                    <a:pt x="98079" y="12708"/>
                    <a:pt x="98079" y="28384"/>
                  </a:cubicBezTo>
                  <a:close/>
                </a:path>
              </a:pathLst>
            </a:custGeom>
            <a:solidFill>
              <a:srgbClr val="D6D8E5">
                <a:alpha val="4000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5" name="Google Shape;764;p18"/>
            <p:cNvSpPr/>
            <p:nvPr/>
          </p:nvSpPr>
          <p:spPr>
            <a:xfrm>
              <a:off x="5609182" y="3535680"/>
              <a:ext cx="98079" cy="56769"/>
            </a:xfrm>
            <a:custGeom>
              <a:avLst/>
              <a:gdLst/>
              <a:ahLst/>
              <a:cxnLst/>
              <a:rect l="l" t="t" r="r" b="b"/>
              <a:pathLst>
                <a:path w="98079" h="56769" extrusionOk="0">
                  <a:moveTo>
                    <a:pt x="98079" y="28384"/>
                  </a:moveTo>
                  <a:cubicBezTo>
                    <a:pt x="98079" y="44061"/>
                    <a:pt x="76123" y="56769"/>
                    <a:pt x="49040" y="56769"/>
                  </a:cubicBezTo>
                  <a:cubicBezTo>
                    <a:pt x="21956" y="56769"/>
                    <a:pt x="0" y="44061"/>
                    <a:pt x="0" y="28384"/>
                  </a:cubicBezTo>
                  <a:cubicBezTo>
                    <a:pt x="0" y="12708"/>
                    <a:pt x="21956" y="0"/>
                    <a:pt x="49040" y="0"/>
                  </a:cubicBezTo>
                  <a:cubicBezTo>
                    <a:pt x="76123" y="0"/>
                    <a:pt x="98079" y="12708"/>
                    <a:pt x="98079" y="28384"/>
                  </a:cubicBezTo>
                  <a:close/>
                </a:path>
              </a:pathLst>
            </a:custGeom>
            <a:solidFill>
              <a:srgbClr val="D6D8E5">
                <a:alpha val="4000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6" name="Google Shape;765;p18"/>
            <p:cNvSpPr/>
            <p:nvPr/>
          </p:nvSpPr>
          <p:spPr>
            <a:xfrm>
              <a:off x="3115863" y="3050952"/>
              <a:ext cx="67191" cy="975240"/>
            </a:xfrm>
            <a:custGeom>
              <a:avLst/>
              <a:gdLst/>
              <a:ahLst/>
              <a:cxnLst/>
              <a:rect l="l" t="t" r="r" b="b"/>
              <a:pathLst>
                <a:path w="67191" h="975240" extrusionOk="0">
                  <a:moveTo>
                    <a:pt x="0" y="0"/>
                  </a:moveTo>
                  <a:lnTo>
                    <a:pt x="0" y="955548"/>
                  </a:lnTo>
                  <a:cubicBezTo>
                    <a:pt x="447" y="961558"/>
                    <a:pt x="4068" y="966864"/>
                    <a:pt x="9504" y="969455"/>
                  </a:cubicBezTo>
                  <a:cubicBezTo>
                    <a:pt x="24643" y="977170"/>
                    <a:pt x="42549" y="977170"/>
                    <a:pt x="57688" y="969455"/>
                  </a:cubicBezTo>
                  <a:cubicBezTo>
                    <a:pt x="63105" y="966854"/>
                    <a:pt x="66726" y="961549"/>
                    <a:pt x="67192" y="955548"/>
                  </a:cubicBezTo>
                  <a:lnTo>
                    <a:pt x="67192" y="955548"/>
                  </a:lnTo>
                  <a:lnTo>
                    <a:pt x="67192" y="0"/>
                  </a:lnTo>
                  <a:close/>
                </a:path>
              </a:pathLst>
            </a:custGeom>
            <a:solidFill>
              <a:srgbClr val="C1C4D3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7" name="Google Shape;766;p18"/>
            <p:cNvSpPr/>
            <p:nvPr/>
          </p:nvSpPr>
          <p:spPr>
            <a:xfrm>
              <a:off x="4036495" y="3422808"/>
              <a:ext cx="59588" cy="1128783"/>
            </a:xfrm>
            <a:custGeom>
              <a:avLst/>
              <a:gdLst/>
              <a:ahLst/>
              <a:cxnLst/>
              <a:rect l="l" t="t" r="r" b="b"/>
              <a:pathLst>
                <a:path w="59588" h="1128783" extrusionOk="0">
                  <a:moveTo>
                    <a:pt x="0" y="0"/>
                  </a:moveTo>
                  <a:lnTo>
                    <a:pt x="0" y="1108996"/>
                  </a:lnTo>
                  <a:cubicBezTo>
                    <a:pt x="333" y="1114835"/>
                    <a:pt x="3583" y="1120102"/>
                    <a:pt x="8648" y="1122998"/>
                  </a:cubicBezTo>
                  <a:cubicBezTo>
                    <a:pt x="21659" y="1130713"/>
                    <a:pt x="37834" y="1130713"/>
                    <a:pt x="50845" y="1122998"/>
                  </a:cubicBezTo>
                  <a:cubicBezTo>
                    <a:pt x="55930" y="1120111"/>
                    <a:pt x="59218" y="1114844"/>
                    <a:pt x="59589" y="1108996"/>
                  </a:cubicBezTo>
                  <a:lnTo>
                    <a:pt x="59589" y="1108996"/>
                  </a:lnTo>
                  <a:lnTo>
                    <a:pt x="59589" y="0"/>
                  </a:lnTo>
                  <a:close/>
                </a:path>
              </a:pathLst>
            </a:custGeom>
            <a:solidFill>
              <a:srgbClr val="C1C4D3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8" name="Google Shape;767;p18"/>
            <p:cNvSpPr/>
            <p:nvPr/>
          </p:nvSpPr>
          <p:spPr>
            <a:xfrm>
              <a:off x="5628379" y="2652522"/>
              <a:ext cx="59588" cy="923996"/>
            </a:xfrm>
            <a:custGeom>
              <a:avLst/>
              <a:gdLst/>
              <a:ahLst/>
              <a:cxnLst/>
              <a:rect l="l" t="t" r="r" b="b"/>
              <a:pathLst>
                <a:path w="59588" h="923996" extrusionOk="0">
                  <a:moveTo>
                    <a:pt x="0" y="0"/>
                  </a:moveTo>
                  <a:lnTo>
                    <a:pt x="0" y="904304"/>
                  </a:lnTo>
                  <a:cubicBezTo>
                    <a:pt x="342" y="910133"/>
                    <a:pt x="3649" y="915381"/>
                    <a:pt x="8744" y="918210"/>
                  </a:cubicBezTo>
                  <a:cubicBezTo>
                    <a:pt x="21716" y="925925"/>
                    <a:pt x="37873" y="925925"/>
                    <a:pt x="50845" y="918210"/>
                  </a:cubicBezTo>
                  <a:cubicBezTo>
                    <a:pt x="55939" y="915381"/>
                    <a:pt x="59247" y="910133"/>
                    <a:pt x="59589" y="904304"/>
                  </a:cubicBezTo>
                  <a:lnTo>
                    <a:pt x="59589" y="904304"/>
                  </a:lnTo>
                  <a:lnTo>
                    <a:pt x="59589" y="0"/>
                  </a:lnTo>
                  <a:close/>
                </a:path>
              </a:pathLst>
            </a:custGeom>
            <a:solidFill>
              <a:srgbClr val="C1C4D3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9" name="Google Shape;768;p18"/>
            <p:cNvSpPr/>
            <p:nvPr/>
          </p:nvSpPr>
          <p:spPr>
            <a:xfrm>
              <a:off x="3056370" y="3054762"/>
              <a:ext cx="1009872" cy="652653"/>
            </a:xfrm>
            <a:custGeom>
              <a:avLst/>
              <a:gdLst/>
              <a:ahLst/>
              <a:cxnLst/>
              <a:rect l="l" t="t" r="r" b="b"/>
              <a:pathLst>
                <a:path w="1009872" h="652653" extrusionOk="0">
                  <a:moveTo>
                    <a:pt x="1009872" y="652653"/>
                  </a:moveTo>
                  <a:lnTo>
                    <a:pt x="0" y="68294"/>
                  </a:lnTo>
                  <a:lnTo>
                    <a:pt x="0" y="0"/>
                  </a:lnTo>
                  <a:lnTo>
                    <a:pt x="1009872" y="584454"/>
                  </a:lnTo>
                  <a:lnTo>
                    <a:pt x="1009872" y="652653"/>
                  </a:lnTo>
                  <a:close/>
                </a:path>
              </a:pathLst>
            </a:custGeom>
            <a:solidFill>
              <a:srgbClr val="B1B4C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0" name="Google Shape;769;p18"/>
            <p:cNvSpPr/>
            <p:nvPr/>
          </p:nvSpPr>
          <p:spPr>
            <a:xfrm>
              <a:off x="3056084" y="2071592"/>
              <a:ext cx="2712855" cy="1569720"/>
            </a:xfrm>
            <a:custGeom>
              <a:avLst/>
              <a:gdLst/>
              <a:ahLst/>
              <a:cxnLst/>
              <a:rect l="l" t="t" r="r" b="b"/>
              <a:pathLst>
                <a:path w="2712855" h="1569720" extrusionOk="0">
                  <a:moveTo>
                    <a:pt x="2712856" y="584359"/>
                  </a:moveTo>
                  <a:lnTo>
                    <a:pt x="1009967" y="1569720"/>
                  </a:lnTo>
                  <a:lnTo>
                    <a:pt x="0" y="985361"/>
                  </a:lnTo>
                  <a:lnTo>
                    <a:pt x="1702889" y="0"/>
                  </a:lnTo>
                  <a:lnTo>
                    <a:pt x="2712856" y="584359"/>
                  </a:lnTo>
                  <a:close/>
                </a:path>
              </a:pathLst>
            </a:custGeom>
            <a:solidFill>
              <a:srgbClr val="D6D8E5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1" name="Google Shape;770;p18"/>
            <p:cNvSpPr/>
            <p:nvPr/>
          </p:nvSpPr>
          <p:spPr>
            <a:xfrm>
              <a:off x="4066242" y="2653855"/>
              <a:ext cx="1702888" cy="1053560"/>
            </a:xfrm>
            <a:custGeom>
              <a:avLst/>
              <a:gdLst/>
              <a:ahLst/>
              <a:cxnLst/>
              <a:rect l="l" t="t" r="r" b="b"/>
              <a:pathLst>
                <a:path w="1702888" h="1053560" extrusionOk="0">
                  <a:moveTo>
                    <a:pt x="1702888" y="68199"/>
                  </a:moveTo>
                  <a:lnTo>
                    <a:pt x="0" y="1053560"/>
                  </a:lnTo>
                  <a:lnTo>
                    <a:pt x="0" y="985361"/>
                  </a:lnTo>
                  <a:lnTo>
                    <a:pt x="1702888" y="0"/>
                  </a:lnTo>
                  <a:lnTo>
                    <a:pt x="1702888" y="68199"/>
                  </a:lnTo>
                  <a:close/>
                </a:path>
              </a:pathLst>
            </a:custGeom>
            <a:solidFill>
              <a:srgbClr val="9EA1AF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2" name="Google Shape;771;p18"/>
            <p:cNvSpPr/>
            <p:nvPr/>
          </p:nvSpPr>
          <p:spPr>
            <a:xfrm>
              <a:off x="4763535" y="2360390"/>
              <a:ext cx="519572" cy="326898"/>
            </a:xfrm>
            <a:custGeom>
              <a:avLst/>
              <a:gdLst/>
              <a:ahLst/>
              <a:cxnLst/>
              <a:rect l="l" t="t" r="r" b="b"/>
              <a:pathLst>
                <a:path w="519572" h="326898" extrusionOk="0">
                  <a:moveTo>
                    <a:pt x="519572" y="98965"/>
                  </a:moveTo>
                  <a:lnTo>
                    <a:pt x="248049" y="326898"/>
                  </a:lnTo>
                  <a:lnTo>
                    <a:pt x="0" y="227933"/>
                  </a:lnTo>
                  <a:lnTo>
                    <a:pt x="271523" y="0"/>
                  </a:lnTo>
                  <a:lnTo>
                    <a:pt x="519572" y="98965"/>
                  </a:lnTo>
                  <a:close/>
                </a:path>
              </a:pathLst>
            </a:custGeom>
            <a:solidFill>
              <a:srgbClr val="F4F4F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3" name="Google Shape;772;p18"/>
            <p:cNvSpPr/>
            <p:nvPr/>
          </p:nvSpPr>
          <p:spPr>
            <a:xfrm>
              <a:off x="4668877" y="2346674"/>
              <a:ext cx="551219" cy="318992"/>
            </a:xfrm>
            <a:custGeom>
              <a:avLst/>
              <a:gdLst/>
              <a:ahLst/>
              <a:cxnLst/>
              <a:rect l="l" t="t" r="r" b="b"/>
              <a:pathLst>
                <a:path w="551219" h="318992" extrusionOk="0">
                  <a:moveTo>
                    <a:pt x="551220" y="123254"/>
                  </a:moveTo>
                  <a:lnTo>
                    <a:pt x="212980" y="318992"/>
                  </a:lnTo>
                  <a:lnTo>
                    <a:pt x="0" y="195739"/>
                  </a:lnTo>
                  <a:lnTo>
                    <a:pt x="338240" y="0"/>
                  </a:lnTo>
                  <a:lnTo>
                    <a:pt x="551220" y="123254"/>
                  </a:lnTo>
                  <a:close/>
                </a:path>
              </a:pathLst>
            </a:custGeom>
            <a:solidFill>
              <a:srgbClr val="F4F4F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4" name="Google Shape;773;p18"/>
            <p:cNvSpPr/>
            <p:nvPr/>
          </p:nvSpPr>
          <p:spPr>
            <a:xfrm>
              <a:off x="4743291" y="2531554"/>
              <a:ext cx="161184" cy="93249"/>
            </a:xfrm>
            <a:custGeom>
              <a:avLst/>
              <a:gdLst/>
              <a:ahLst/>
              <a:cxnLst/>
              <a:rect l="l" t="t" r="r" b="b"/>
              <a:pathLst>
                <a:path w="161184" h="93249" extrusionOk="0">
                  <a:moveTo>
                    <a:pt x="161184" y="81248"/>
                  </a:moveTo>
                  <a:lnTo>
                    <a:pt x="140466" y="93250"/>
                  </a:lnTo>
                  <a:lnTo>
                    <a:pt x="0" y="12001"/>
                  </a:lnTo>
                  <a:lnTo>
                    <a:pt x="20718" y="0"/>
                  </a:lnTo>
                  <a:lnTo>
                    <a:pt x="161184" y="81248"/>
                  </a:lnTo>
                  <a:close/>
                </a:path>
              </a:pathLst>
            </a:custGeom>
            <a:solidFill>
              <a:srgbClr val="D6D8E5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5" name="Google Shape;774;p18"/>
            <p:cNvSpPr/>
            <p:nvPr/>
          </p:nvSpPr>
          <p:spPr>
            <a:xfrm>
              <a:off x="4789955" y="2504598"/>
              <a:ext cx="161089" cy="93249"/>
            </a:xfrm>
            <a:custGeom>
              <a:avLst/>
              <a:gdLst/>
              <a:ahLst/>
              <a:cxnLst/>
              <a:rect l="l" t="t" r="r" b="b"/>
              <a:pathLst>
                <a:path w="161089" h="93249" extrusionOk="0">
                  <a:moveTo>
                    <a:pt x="161089" y="81248"/>
                  </a:moveTo>
                  <a:lnTo>
                    <a:pt x="140371" y="93250"/>
                  </a:lnTo>
                  <a:lnTo>
                    <a:pt x="0" y="12002"/>
                  </a:lnTo>
                  <a:lnTo>
                    <a:pt x="20718" y="0"/>
                  </a:lnTo>
                  <a:lnTo>
                    <a:pt x="161089" y="81248"/>
                  </a:lnTo>
                  <a:close/>
                </a:path>
              </a:pathLst>
            </a:custGeom>
            <a:solidFill>
              <a:srgbClr val="D6D8E5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6" name="Google Shape;775;p18"/>
            <p:cNvSpPr/>
            <p:nvPr/>
          </p:nvSpPr>
          <p:spPr>
            <a:xfrm>
              <a:off x="4834813" y="2478690"/>
              <a:ext cx="161089" cy="93154"/>
            </a:xfrm>
            <a:custGeom>
              <a:avLst/>
              <a:gdLst/>
              <a:ahLst/>
              <a:cxnLst/>
              <a:rect l="l" t="t" r="r" b="b"/>
              <a:pathLst>
                <a:path w="161089" h="93154" extrusionOk="0">
                  <a:moveTo>
                    <a:pt x="161089" y="81248"/>
                  </a:moveTo>
                  <a:lnTo>
                    <a:pt x="140371" y="93154"/>
                  </a:lnTo>
                  <a:lnTo>
                    <a:pt x="0" y="12002"/>
                  </a:lnTo>
                  <a:lnTo>
                    <a:pt x="20718" y="0"/>
                  </a:lnTo>
                  <a:lnTo>
                    <a:pt x="161089" y="81248"/>
                  </a:lnTo>
                  <a:close/>
                </a:path>
              </a:pathLst>
            </a:custGeom>
            <a:solidFill>
              <a:srgbClr val="D6D8E5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7" name="Google Shape;776;p18"/>
            <p:cNvSpPr/>
            <p:nvPr/>
          </p:nvSpPr>
          <p:spPr>
            <a:xfrm>
              <a:off x="4998753" y="2451734"/>
              <a:ext cx="102450" cy="59245"/>
            </a:xfrm>
            <a:custGeom>
              <a:avLst/>
              <a:gdLst/>
              <a:ahLst/>
              <a:cxnLst/>
              <a:rect l="l" t="t" r="r" b="b"/>
              <a:pathLst>
                <a:path w="102450" h="59245" extrusionOk="0">
                  <a:moveTo>
                    <a:pt x="102451" y="47244"/>
                  </a:moveTo>
                  <a:lnTo>
                    <a:pt x="81733" y="59246"/>
                  </a:lnTo>
                  <a:lnTo>
                    <a:pt x="0" y="12002"/>
                  </a:lnTo>
                  <a:lnTo>
                    <a:pt x="20718" y="0"/>
                  </a:lnTo>
                  <a:lnTo>
                    <a:pt x="102451" y="47244"/>
                  </a:lnTo>
                  <a:close/>
                </a:path>
              </a:pathLst>
            </a:custGeom>
            <a:solidFill>
              <a:srgbClr val="D6D8E5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8" name="Google Shape;777;p18"/>
            <p:cNvSpPr/>
            <p:nvPr/>
          </p:nvSpPr>
          <p:spPr>
            <a:xfrm>
              <a:off x="5043611" y="2425731"/>
              <a:ext cx="102450" cy="59245"/>
            </a:xfrm>
            <a:custGeom>
              <a:avLst/>
              <a:gdLst/>
              <a:ahLst/>
              <a:cxnLst/>
              <a:rect l="l" t="t" r="r" b="b"/>
              <a:pathLst>
                <a:path w="102450" h="59245" extrusionOk="0">
                  <a:moveTo>
                    <a:pt x="102451" y="47339"/>
                  </a:moveTo>
                  <a:lnTo>
                    <a:pt x="81733" y="59246"/>
                  </a:lnTo>
                  <a:lnTo>
                    <a:pt x="0" y="12001"/>
                  </a:lnTo>
                  <a:lnTo>
                    <a:pt x="20718" y="0"/>
                  </a:lnTo>
                  <a:lnTo>
                    <a:pt x="102451" y="47339"/>
                  </a:lnTo>
                  <a:close/>
                </a:path>
              </a:pathLst>
            </a:custGeom>
            <a:solidFill>
              <a:srgbClr val="D6D8E5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9" name="Google Shape;778;p18"/>
            <p:cNvSpPr/>
            <p:nvPr/>
          </p:nvSpPr>
          <p:spPr>
            <a:xfrm>
              <a:off x="4912649" y="2469832"/>
              <a:ext cx="307447" cy="180974"/>
            </a:xfrm>
            <a:custGeom>
              <a:avLst/>
              <a:gdLst/>
              <a:ahLst/>
              <a:cxnLst/>
              <a:rect l="l" t="t" r="r" b="b"/>
              <a:pathLst>
                <a:path w="307447" h="180974" extrusionOk="0">
                  <a:moveTo>
                    <a:pt x="7508" y="180975"/>
                  </a:moveTo>
                  <a:cubicBezTo>
                    <a:pt x="13115" y="178594"/>
                    <a:pt x="307448" y="0"/>
                    <a:pt x="307448" y="0"/>
                  </a:cubicBezTo>
                  <a:lnTo>
                    <a:pt x="0" y="178117"/>
                  </a:lnTo>
                  <a:close/>
                </a:path>
              </a:pathLst>
            </a:custGeom>
            <a:solidFill>
              <a:srgbClr val="D6D6D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0" name="Google Shape;779;p18"/>
            <p:cNvSpPr/>
            <p:nvPr/>
          </p:nvSpPr>
          <p:spPr>
            <a:xfrm>
              <a:off x="4894497" y="2841212"/>
              <a:ext cx="147498" cy="85344"/>
            </a:xfrm>
            <a:custGeom>
              <a:avLst/>
              <a:gdLst/>
              <a:ahLst/>
              <a:cxnLst/>
              <a:rect l="l" t="t" r="r" b="b"/>
              <a:pathLst>
                <a:path w="147498" h="85344" extrusionOk="0">
                  <a:moveTo>
                    <a:pt x="147499" y="42672"/>
                  </a:moveTo>
                  <a:cubicBezTo>
                    <a:pt x="147499" y="66239"/>
                    <a:pt x="114480" y="85344"/>
                    <a:pt x="73749" y="85344"/>
                  </a:cubicBezTo>
                  <a:cubicBezTo>
                    <a:pt x="33019" y="85344"/>
                    <a:pt x="0" y="66239"/>
                    <a:pt x="0" y="42672"/>
                  </a:cubicBezTo>
                  <a:cubicBezTo>
                    <a:pt x="0" y="19105"/>
                    <a:pt x="33019" y="0"/>
                    <a:pt x="73749" y="0"/>
                  </a:cubicBezTo>
                  <a:cubicBezTo>
                    <a:pt x="114480" y="0"/>
                    <a:pt x="147499" y="19105"/>
                    <a:pt x="147499" y="42672"/>
                  </a:cubicBezTo>
                  <a:close/>
                </a:path>
              </a:pathLst>
            </a:custGeom>
            <a:solidFill>
              <a:srgbClr val="000000">
                <a:alpha val="2000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1" name="Google Shape;780;p18"/>
            <p:cNvSpPr/>
            <p:nvPr/>
          </p:nvSpPr>
          <p:spPr>
            <a:xfrm>
              <a:off x="4901418" y="2763964"/>
              <a:ext cx="147800" cy="156591"/>
            </a:xfrm>
            <a:custGeom>
              <a:avLst/>
              <a:gdLst/>
              <a:ahLst/>
              <a:cxnLst/>
              <a:rect l="l" t="t" r="r" b="b"/>
              <a:pathLst>
                <a:path w="147800" h="156591" extrusionOk="0">
                  <a:moveTo>
                    <a:pt x="147801" y="113824"/>
                  </a:moveTo>
                  <a:lnTo>
                    <a:pt x="147801" y="0"/>
                  </a:lnTo>
                  <a:lnTo>
                    <a:pt x="587" y="3715"/>
                  </a:lnTo>
                  <a:lnTo>
                    <a:pt x="587" y="108490"/>
                  </a:lnTo>
                  <a:cubicBezTo>
                    <a:pt x="-2169" y="121063"/>
                    <a:pt x="4769" y="134303"/>
                    <a:pt x="21590" y="144018"/>
                  </a:cubicBezTo>
                  <a:cubicBezTo>
                    <a:pt x="54436" y="160782"/>
                    <a:pt x="93287" y="160782"/>
                    <a:pt x="126132" y="144018"/>
                  </a:cubicBezTo>
                  <a:cubicBezTo>
                    <a:pt x="138288" y="138646"/>
                    <a:pt x="146584" y="127083"/>
                    <a:pt x="147801" y="113824"/>
                  </a:cubicBezTo>
                  <a:close/>
                </a:path>
              </a:pathLst>
            </a:custGeom>
            <a:solidFill>
              <a:srgbClr val="A6CE28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2" name="Google Shape;781;p18"/>
            <p:cNvSpPr/>
            <p:nvPr/>
          </p:nvSpPr>
          <p:spPr>
            <a:xfrm>
              <a:off x="4901720" y="2721292"/>
              <a:ext cx="147498" cy="85344"/>
            </a:xfrm>
            <a:custGeom>
              <a:avLst/>
              <a:gdLst/>
              <a:ahLst/>
              <a:cxnLst/>
              <a:rect l="l" t="t" r="r" b="b"/>
              <a:pathLst>
                <a:path w="147498" h="85344" extrusionOk="0">
                  <a:moveTo>
                    <a:pt x="147499" y="42672"/>
                  </a:moveTo>
                  <a:cubicBezTo>
                    <a:pt x="147499" y="66239"/>
                    <a:pt x="114480" y="85344"/>
                    <a:pt x="73749" y="85344"/>
                  </a:cubicBezTo>
                  <a:cubicBezTo>
                    <a:pt x="33018" y="85344"/>
                    <a:pt x="0" y="66239"/>
                    <a:pt x="0" y="42672"/>
                  </a:cubicBezTo>
                  <a:cubicBezTo>
                    <a:pt x="0" y="19105"/>
                    <a:pt x="33018" y="0"/>
                    <a:pt x="73749" y="0"/>
                  </a:cubicBezTo>
                  <a:cubicBezTo>
                    <a:pt x="114480" y="0"/>
                    <a:pt x="147499" y="19105"/>
                    <a:pt x="147499" y="42672"/>
                  </a:cubicBezTo>
                  <a:close/>
                </a:path>
              </a:pathLst>
            </a:custGeom>
            <a:solidFill>
              <a:srgbClr val="BCD64D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3" name="Google Shape;782;p18"/>
            <p:cNvSpPr/>
            <p:nvPr/>
          </p:nvSpPr>
          <p:spPr>
            <a:xfrm>
              <a:off x="4913314" y="2732891"/>
              <a:ext cx="124214" cy="61955"/>
            </a:xfrm>
            <a:custGeom>
              <a:avLst/>
              <a:gdLst/>
              <a:ahLst/>
              <a:cxnLst/>
              <a:rect l="l" t="t" r="r" b="b"/>
              <a:pathLst>
                <a:path w="124214" h="61955" extrusionOk="0">
                  <a:moveTo>
                    <a:pt x="124215" y="31073"/>
                  </a:moveTo>
                  <a:cubicBezTo>
                    <a:pt x="124215" y="38026"/>
                    <a:pt x="118512" y="45360"/>
                    <a:pt x="108438" y="51075"/>
                  </a:cubicBezTo>
                  <a:cubicBezTo>
                    <a:pt x="95636" y="57924"/>
                    <a:pt x="81410" y="61639"/>
                    <a:pt x="66907" y="61934"/>
                  </a:cubicBezTo>
                  <a:lnTo>
                    <a:pt x="62060" y="61934"/>
                  </a:lnTo>
                  <a:cubicBezTo>
                    <a:pt x="45951" y="62277"/>
                    <a:pt x="30032" y="58505"/>
                    <a:pt x="15776" y="50980"/>
                  </a:cubicBezTo>
                  <a:cubicBezTo>
                    <a:pt x="5797" y="45265"/>
                    <a:pt x="0" y="37931"/>
                    <a:pt x="0" y="30978"/>
                  </a:cubicBezTo>
                  <a:cubicBezTo>
                    <a:pt x="0" y="24024"/>
                    <a:pt x="5797" y="16785"/>
                    <a:pt x="15776" y="10975"/>
                  </a:cubicBezTo>
                  <a:cubicBezTo>
                    <a:pt x="30032" y="3450"/>
                    <a:pt x="45951" y="-322"/>
                    <a:pt x="62060" y="21"/>
                  </a:cubicBezTo>
                  <a:lnTo>
                    <a:pt x="66812" y="21"/>
                  </a:lnTo>
                  <a:cubicBezTo>
                    <a:pt x="81314" y="317"/>
                    <a:pt x="95542" y="4031"/>
                    <a:pt x="108343" y="10880"/>
                  </a:cubicBezTo>
                  <a:cubicBezTo>
                    <a:pt x="118512" y="16881"/>
                    <a:pt x="124215" y="24120"/>
                    <a:pt x="124215" y="31073"/>
                  </a:cubicBezTo>
                  <a:close/>
                </a:path>
              </a:pathLst>
            </a:custGeom>
            <a:solidFill>
              <a:srgbClr val="28221C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4" name="Google Shape;783;p18"/>
            <p:cNvSpPr/>
            <p:nvPr/>
          </p:nvSpPr>
          <p:spPr>
            <a:xfrm>
              <a:off x="4922818" y="2733153"/>
              <a:ext cx="114710" cy="61622"/>
            </a:xfrm>
            <a:custGeom>
              <a:avLst/>
              <a:gdLst/>
              <a:ahLst/>
              <a:cxnLst/>
              <a:rect l="l" t="t" r="r" b="b"/>
              <a:pathLst>
                <a:path w="114710" h="61622" extrusionOk="0">
                  <a:moveTo>
                    <a:pt x="114711" y="30811"/>
                  </a:moveTo>
                  <a:cubicBezTo>
                    <a:pt x="114711" y="37764"/>
                    <a:pt x="109008" y="45099"/>
                    <a:pt x="98934" y="50814"/>
                  </a:cubicBezTo>
                  <a:cubicBezTo>
                    <a:pt x="73084" y="65225"/>
                    <a:pt x="41627" y="65225"/>
                    <a:pt x="15776" y="50814"/>
                  </a:cubicBezTo>
                  <a:cubicBezTo>
                    <a:pt x="5797" y="45099"/>
                    <a:pt x="0" y="37764"/>
                    <a:pt x="0" y="30811"/>
                  </a:cubicBezTo>
                  <a:cubicBezTo>
                    <a:pt x="0" y="23858"/>
                    <a:pt x="5797" y="16619"/>
                    <a:pt x="15776" y="10808"/>
                  </a:cubicBezTo>
                  <a:cubicBezTo>
                    <a:pt x="41627" y="-3603"/>
                    <a:pt x="73084" y="-3603"/>
                    <a:pt x="98934" y="10808"/>
                  </a:cubicBezTo>
                  <a:cubicBezTo>
                    <a:pt x="109008" y="16619"/>
                    <a:pt x="114711" y="23858"/>
                    <a:pt x="114711" y="30811"/>
                  </a:cubicBezTo>
                  <a:close/>
                </a:path>
              </a:pathLst>
            </a:custGeom>
            <a:solidFill>
              <a:srgbClr val="FFFFFF">
                <a:alpha val="6669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5" name="Google Shape;784;p18"/>
            <p:cNvSpPr/>
            <p:nvPr/>
          </p:nvSpPr>
          <p:spPr>
            <a:xfrm>
              <a:off x="5015195" y="2807589"/>
              <a:ext cx="42215" cy="98678"/>
            </a:xfrm>
            <a:custGeom>
              <a:avLst/>
              <a:gdLst/>
              <a:ahLst/>
              <a:cxnLst/>
              <a:rect l="l" t="t" r="r" b="b"/>
              <a:pathLst>
                <a:path w="42215" h="98678" extrusionOk="0">
                  <a:moveTo>
                    <a:pt x="23284" y="9049"/>
                  </a:moveTo>
                  <a:lnTo>
                    <a:pt x="7603" y="0"/>
                  </a:lnTo>
                  <a:lnTo>
                    <a:pt x="0" y="4477"/>
                  </a:lnTo>
                  <a:lnTo>
                    <a:pt x="7603" y="8858"/>
                  </a:lnTo>
                  <a:lnTo>
                    <a:pt x="7603" y="11716"/>
                  </a:lnTo>
                  <a:lnTo>
                    <a:pt x="22239" y="20193"/>
                  </a:lnTo>
                  <a:lnTo>
                    <a:pt x="22239" y="22955"/>
                  </a:lnTo>
                  <a:cubicBezTo>
                    <a:pt x="25765" y="28004"/>
                    <a:pt x="28939" y="33290"/>
                    <a:pt x="31743" y="38767"/>
                  </a:cubicBezTo>
                  <a:lnTo>
                    <a:pt x="32313" y="38290"/>
                  </a:lnTo>
                  <a:lnTo>
                    <a:pt x="32313" y="74962"/>
                  </a:lnTo>
                  <a:cubicBezTo>
                    <a:pt x="32313" y="84487"/>
                    <a:pt x="26706" y="81343"/>
                    <a:pt x="24235" y="79915"/>
                  </a:cubicBezTo>
                  <a:lnTo>
                    <a:pt x="7793" y="70390"/>
                  </a:lnTo>
                  <a:lnTo>
                    <a:pt x="190" y="74866"/>
                  </a:lnTo>
                  <a:lnTo>
                    <a:pt x="7793" y="79248"/>
                  </a:lnTo>
                  <a:lnTo>
                    <a:pt x="7793" y="82105"/>
                  </a:lnTo>
                  <a:lnTo>
                    <a:pt x="24235" y="91630"/>
                  </a:lnTo>
                  <a:cubicBezTo>
                    <a:pt x="25945" y="92630"/>
                    <a:pt x="27760" y="93431"/>
                    <a:pt x="29652" y="94012"/>
                  </a:cubicBezTo>
                  <a:lnTo>
                    <a:pt x="28606" y="98679"/>
                  </a:lnTo>
                  <a:lnTo>
                    <a:pt x="37160" y="93821"/>
                  </a:lnTo>
                  <a:lnTo>
                    <a:pt x="37160" y="93821"/>
                  </a:lnTo>
                  <a:cubicBezTo>
                    <a:pt x="40847" y="90678"/>
                    <a:pt x="42710" y="85877"/>
                    <a:pt x="42102" y="81058"/>
                  </a:cubicBezTo>
                  <a:lnTo>
                    <a:pt x="42102" y="42958"/>
                  </a:lnTo>
                  <a:cubicBezTo>
                    <a:pt x="41370" y="29356"/>
                    <a:pt x="34423" y="16850"/>
                    <a:pt x="23284" y="9049"/>
                  </a:cubicBezTo>
                  <a:close/>
                </a:path>
              </a:pathLst>
            </a:custGeom>
            <a:solidFill>
              <a:srgbClr val="8DA01F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6" name="Google Shape;785;p18"/>
            <p:cNvSpPr/>
            <p:nvPr/>
          </p:nvSpPr>
          <p:spPr>
            <a:xfrm>
              <a:off x="5015195" y="2812256"/>
              <a:ext cx="34783" cy="94465"/>
            </a:xfrm>
            <a:custGeom>
              <a:avLst/>
              <a:gdLst/>
              <a:ahLst/>
              <a:cxnLst/>
              <a:rect l="l" t="t" r="r" b="b"/>
              <a:pathLst>
                <a:path w="34783" h="94465" extrusionOk="0">
                  <a:moveTo>
                    <a:pt x="16442" y="91440"/>
                  </a:moveTo>
                  <a:lnTo>
                    <a:pt x="0" y="81915"/>
                  </a:lnTo>
                  <a:lnTo>
                    <a:pt x="0" y="70199"/>
                  </a:lnTo>
                  <a:lnTo>
                    <a:pt x="16442" y="79724"/>
                  </a:lnTo>
                  <a:cubicBezTo>
                    <a:pt x="18818" y="81058"/>
                    <a:pt x="24520" y="84296"/>
                    <a:pt x="24520" y="74676"/>
                  </a:cubicBezTo>
                  <a:lnTo>
                    <a:pt x="24520" y="36576"/>
                  </a:lnTo>
                  <a:cubicBezTo>
                    <a:pt x="23949" y="30013"/>
                    <a:pt x="20462" y="24070"/>
                    <a:pt x="15016" y="20384"/>
                  </a:cubicBezTo>
                  <a:lnTo>
                    <a:pt x="95" y="11716"/>
                  </a:lnTo>
                  <a:lnTo>
                    <a:pt x="95" y="0"/>
                  </a:lnTo>
                  <a:lnTo>
                    <a:pt x="15776" y="9049"/>
                  </a:lnTo>
                  <a:cubicBezTo>
                    <a:pt x="26867" y="16707"/>
                    <a:pt x="33862" y="29013"/>
                    <a:pt x="34784" y="42481"/>
                  </a:cubicBezTo>
                  <a:lnTo>
                    <a:pt x="34784" y="80581"/>
                  </a:lnTo>
                  <a:cubicBezTo>
                    <a:pt x="34594" y="90869"/>
                    <a:pt x="29842" y="99155"/>
                    <a:pt x="16442" y="91440"/>
                  </a:cubicBezTo>
                  <a:close/>
                </a:path>
              </a:pathLst>
            </a:custGeom>
            <a:solidFill>
              <a:srgbClr val="99B52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7" name="Google Shape;786;p18"/>
            <p:cNvSpPr/>
            <p:nvPr/>
          </p:nvSpPr>
          <p:spPr>
            <a:xfrm>
              <a:off x="3439562" y="2994755"/>
              <a:ext cx="147498" cy="85344"/>
            </a:xfrm>
            <a:custGeom>
              <a:avLst/>
              <a:gdLst/>
              <a:ahLst/>
              <a:cxnLst/>
              <a:rect l="l" t="t" r="r" b="b"/>
              <a:pathLst>
                <a:path w="147498" h="85344" extrusionOk="0">
                  <a:moveTo>
                    <a:pt x="147499" y="42672"/>
                  </a:moveTo>
                  <a:cubicBezTo>
                    <a:pt x="147499" y="66239"/>
                    <a:pt x="114480" y="85344"/>
                    <a:pt x="73749" y="85344"/>
                  </a:cubicBezTo>
                  <a:cubicBezTo>
                    <a:pt x="33019" y="85344"/>
                    <a:pt x="0" y="66239"/>
                    <a:pt x="0" y="42672"/>
                  </a:cubicBezTo>
                  <a:cubicBezTo>
                    <a:pt x="0" y="19105"/>
                    <a:pt x="33019" y="0"/>
                    <a:pt x="73749" y="0"/>
                  </a:cubicBezTo>
                  <a:cubicBezTo>
                    <a:pt x="114480" y="0"/>
                    <a:pt x="147499" y="19105"/>
                    <a:pt x="147499" y="42672"/>
                  </a:cubicBezTo>
                  <a:close/>
                </a:path>
              </a:pathLst>
            </a:custGeom>
            <a:solidFill>
              <a:srgbClr val="000000">
                <a:alpha val="2000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8" name="Google Shape;787;p18"/>
            <p:cNvSpPr/>
            <p:nvPr/>
          </p:nvSpPr>
          <p:spPr>
            <a:xfrm>
              <a:off x="3446488" y="2917507"/>
              <a:ext cx="147795" cy="156591"/>
            </a:xfrm>
            <a:custGeom>
              <a:avLst/>
              <a:gdLst/>
              <a:ahLst/>
              <a:cxnLst/>
              <a:rect l="l" t="t" r="r" b="b"/>
              <a:pathLst>
                <a:path w="147795" h="156591" extrusionOk="0">
                  <a:moveTo>
                    <a:pt x="147796" y="113824"/>
                  </a:moveTo>
                  <a:lnTo>
                    <a:pt x="147796" y="0"/>
                  </a:lnTo>
                  <a:lnTo>
                    <a:pt x="582" y="3715"/>
                  </a:lnTo>
                  <a:lnTo>
                    <a:pt x="582" y="108490"/>
                  </a:lnTo>
                  <a:cubicBezTo>
                    <a:pt x="-2174" y="121158"/>
                    <a:pt x="4859" y="134398"/>
                    <a:pt x="21586" y="144018"/>
                  </a:cubicBezTo>
                  <a:cubicBezTo>
                    <a:pt x="54431" y="160782"/>
                    <a:pt x="93282" y="160782"/>
                    <a:pt x="126127" y="144018"/>
                  </a:cubicBezTo>
                  <a:cubicBezTo>
                    <a:pt x="138302" y="138655"/>
                    <a:pt x="146598" y="127092"/>
                    <a:pt x="147796" y="113824"/>
                  </a:cubicBezTo>
                  <a:close/>
                </a:path>
              </a:pathLst>
            </a:custGeom>
            <a:solidFill>
              <a:srgbClr val="F7B03E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9" name="Google Shape;788;p18"/>
            <p:cNvSpPr/>
            <p:nvPr/>
          </p:nvSpPr>
          <p:spPr>
            <a:xfrm>
              <a:off x="3446785" y="2874835"/>
              <a:ext cx="147498" cy="85344"/>
            </a:xfrm>
            <a:custGeom>
              <a:avLst/>
              <a:gdLst/>
              <a:ahLst/>
              <a:cxnLst/>
              <a:rect l="l" t="t" r="r" b="b"/>
              <a:pathLst>
                <a:path w="147498" h="85344" extrusionOk="0">
                  <a:moveTo>
                    <a:pt x="147499" y="42672"/>
                  </a:moveTo>
                  <a:cubicBezTo>
                    <a:pt x="147499" y="66239"/>
                    <a:pt x="114480" y="85344"/>
                    <a:pt x="73749" y="85344"/>
                  </a:cubicBezTo>
                  <a:cubicBezTo>
                    <a:pt x="33019" y="85344"/>
                    <a:pt x="0" y="66239"/>
                    <a:pt x="0" y="42672"/>
                  </a:cubicBezTo>
                  <a:cubicBezTo>
                    <a:pt x="0" y="19105"/>
                    <a:pt x="33019" y="0"/>
                    <a:pt x="73749" y="0"/>
                  </a:cubicBezTo>
                  <a:cubicBezTo>
                    <a:pt x="114480" y="0"/>
                    <a:pt x="147499" y="19105"/>
                    <a:pt x="147499" y="42672"/>
                  </a:cubicBezTo>
                  <a:close/>
                </a:path>
              </a:pathLst>
            </a:custGeom>
            <a:solidFill>
              <a:srgbClr val="FCC068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0" name="Google Shape;789;p18"/>
            <p:cNvSpPr/>
            <p:nvPr/>
          </p:nvSpPr>
          <p:spPr>
            <a:xfrm>
              <a:off x="3458475" y="2886430"/>
              <a:ext cx="124119" cy="61959"/>
            </a:xfrm>
            <a:custGeom>
              <a:avLst/>
              <a:gdLst/>
              <a:ahLst/>
              <a:cxnLst/>
              <a:rect l="l" t="t" r="r" b="b"/>
              <a:pathLst>
                <a:path w="124119" h="61959" extrusionOk="0">
                  <a:moveTo>
                    <a:pt x="124119" y="31076"/>
                  </a:moveTo>
                  <a:cubicBezTo>
                    <a:pt x="124119" y="38030"/>
                    <a:pt x="118322" y="45269"/>
                    <a:pt x="108343" y="51079"/>
                  </a:cubicBezTo>
                  <a:cubicBezTo>
                    <a:pt x="95523" y="57870"/>
                    <a:pt x="81305" y="61595"/>
                    <a:pt x="66812" y="61938"/>
                  </a:cubicBezTo>
                  <a:lnTo>
                    <a:pt x="62060" y="61938"/>
                  </a:lnTo>
                  <a:cubicBezTo>
                    <a:pt x="45951" y="62280"/>
                    <a:pt x="30032" y="58509"/>
                    <a:pt x="15776" y="50984"/>
                  </a:cubicBezTo>
                  <a:cubicBezTo>
                    <a:pt x="5702" y="45174"/>
                    <a:pt x="0" y="37935"/>
                    <a:pt x="0" y="30981"/>
                  </a:cubicBezTo>
                  <a:cubicBezTo>
                    <a:pt x="0" y="24028"/>
                    <a:pt x="5702" y="16694"/>
                    <a:pt x="15776" y="10884"/>
                  </a:cubicBezTo>
                  <a:cubicBezTo>
                    <a:pt x="30041" y="3397"/>
                    <a:pt x="45960" y="-346"/>
                    <a:pt x="62060" y="25"/>
                  </a:cubicBezTo>
                  <a:lnTo>
                    <a:pt x="66812" y="25"/>
                  </a:lnTo>
                  <a:cubicBezTo>
                    <a:pt x="81305" y="301"/>
                    <a:pt x="95532" y="3987"/>
                    <a:pt x="108343" y="10788"/>
                  </a:cubicBezTo>
                  <a:cubicBezTo>
                    <a:pt x="118322" y="16789"/>
                    <a:pt x="124119" y="24123"/>
                    <a:pt x="124119" y="31076"/>
                  </a:cubicBezTo>
                  <a:close/>
                </a:path>
              </a:pathLst>
            </a:custGeom>
            <a:solidFill>
              <a:srgbClr val="28221C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1" name="Google Shape;790;p18"/>
            <p:cNvSpPr/>
            <p:nvPr/>
          </p:nvSpPr>
          <p:spPr>
            <a:xfrm>
              <a:off x="3467883" y="2886601"/>
              <a:ext cx="114710" cy="61717"/>
            </a:xfrm>
            <a:custGeom>
              <a:avLst/>
              <a:gdLst/>
              <a:ahLst/>
              <a:cxnLst/>
              <a:rect l="l" t="t" r="r" b="b"/>
              <a:pathLst>
                <a:path w="114710" h="61717" extrusionOk="0">
                  <a:moveTo>
                    <a:pt x="114711" y="30906"/>
                  </a:moveTo>
                  <a:cubicBezTo>
                    <a:pt x="114711" y="37859"/>
                    <a:pt x="108913" y="45099"/>
                    <a:pt x="98934" y="50909"/>
                  </a:cubicBezTo>
                  <a:cubicBezTo>
                    <a:pt x="73084" y="65320"/>
                    <a:pt x="41626" y="65320"/>
                    <a:pt x="15776" y="50909"/>
                  </a:cubicBezTo>
                  <a:cubicBezTo>
                    <a:pt x="6272" y="45099"/>
                    <a:pt x="0" y="37859"/>
                    <a:pt x="0" y="30906"/>
                  </a:cubicBezTo>
                  <a:cubicBezTo>
                    <a:pt x="0" y="23953"/>
                    <a:pt x="5797" y="16619"/>
                    <a:pt x="15776" y="10808"/>
                  </a:cubicBezTo>
                  <a:cubicBezTo>
                    <a:pt x="41626" y="-3603"/>
                    <a:pt x="73084" y="-3603"/>
                    <a:pt x="98934" y="10808"/>
                  </a:cubicBezTo>
                  <a:cubicBezTo>
                    <a:pt x="108913" y="16619"/>
                    <a:pt x="114711" y="23953"/>
                    <a:pt x="114711" y="30906"/>
                  </a:cubicBezTo>
                  <a:close/>
                </a:path>
              </a:pathLst>
            </a:custGeom>
            <a:solidFill>
              <a:srgbClr val="FFFFFF">
                <a:alpha val="6669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2" name="Google Shape;791;p18"/>
            <p:cNvSpPr/>
            <p:nvPr/>
          </p:nvSpPr>
          <p:spPr>
            <a:xfrm>
              <a:off x="3559880" y="2961132"/>
              <a:ext cx="42223" cy="98678"/>
            </a:xfrm>
            <a:custGeom>
              <a:avLst/>
              <a:gdLst/>
              <a:ahLst/>
              <a:cxnLst/>
              <a:rect l="l" t="t" r="r" b="b"/>
              <a:pathLst>
                <a:path w="42223" h="98678" extrusionOk="0">
                  <a:moveTo>
                    <a:pt x="23569" y="9049"/>
                  </a:moveTo>
                  <a:lnTo>
                    <a:pt x="7983" y="0"/>
                  </a:lnTo>
                  <a:lnTo>
                    <a:pt x="285" y="4381"/>
                  </a:lnTo>
                  <a:lnTo>
                    <a:pt x="7983" y="8858"/>
                  </a:lnTo>
                  <a:lnTo>
                    <a:pt x="7983" y="11716"/>
                  </a:lnTo>
                  <a:lnTo>
                    <a:pt x="22619" y="20193"/>
                  </a:lnTo>
                  <a:lnTo>
                    <a:pt x="22144" y="22955"/>
                  </a:lnTo>
                  <a:cubicBezTo>
                    <a:pt x="25689" y="27984"/>
                    <a:pt x="28873" y="33271"/>
                    <a:pt x="31648" y="38767"/>
                  </a:cubicBezTo>
                  <a:lnTo>
                    <a:pt x="32123" y="38290"/>
                  </a:lnTo>
                  <a:lnTo>
                    <a:pt x="32123" y="74962"/>
                  </a:lnTo>
                  <a:cubicBezTo>
                    <a:pt x="32123" y="84487"/>
                    <a:pt x="26516" y="81344"/>
                    <a:pt x="24140" y="79915"/>
                  </a:cubicBezTo>
                  <a:lnTo>
                    <a:pt x="7698" y="70390"/>
                  </a:lnTo>
                  <a:lnTo>
                    <a:pt x="0" y="74771"/>
                  </a:lnTo>
                  <a:lnTo>
                    <a:pt x="7698" y="79248"/>
                  </a:lnTo>
                  <a:lnTo>
                    <a:pt x="7698" y="82105"/>
                  </a:lnTo>
                  <a:lnTo>
                    <a:pt x="24140" y="91630"/>
                  </a:lnTo>
                  <a:cubicBezTo>
                    <a:pt x="25812" y="92631"/>
                    <a:pt x="27599" y="93431"/>
                    <a:pt x="29462" y="94012"/>
                  </a:cubicBezTo>
                  <a:lnTo>
                    <a:pt x="28511" y="98679"/>
                  </a:lnTo>
                  <a:lnTo>
                    <a:pt x="37065" y="93821"/>
                  </a:lnTo>
                  <a:lnTo>
                    <a:pt x="37065" y="93821"/>
                  </a:lnTo>
                  <a:cubicBezTo>
                    <a:pt x="40838" y="90687"/>
                    <a:pt x="42739" y="85830"/>
                    <a:pt x="42102" y="80963"/>
                  </a:cubicBezTo>
                  <a:lnTo>
                    <a:pt x="42102" y="42863"/>
                  </a:lnTo>
                  <a:cubicBezTo>
                    <a:pt x="41408" y="29346"/>
                    <a:pt x="34575" y="16888"/>
                    <a:pt x="23569" y="9049"/>
                  </a:cubicBezTo>
                  <a:close/>
                </a:path>
              </a:pathLst>
            </a:custGeom>
            <a:solidFill>
              <a:srgbClr val="C9883A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3" name="Google Shape;792;p18"/>
            <p:cNvSpPr/>
            <p:nvPr/>
          </p:nvSpPr>
          <p:spPr>
            <a:xfrm>
              <a:off x="3560165" y="2965989"/>
              <a:ext cx="34688" cy="94398"/>
            </a:xfrm>
            <a:custGeom>
              <a:avLst/>
              <a:gdLst/>
              <a:ahLst/>
              <a:cxnLst/>
              <a:rect l="l" t="t" r="r" b="b"/>
              <a:pathLst>
                <a:path w="34688" h="94398" extrusionOk="0">
                  <a:moveTo>
                    <a:pt x="16537" y="91535"/>
                  </a:moveTo>
                  <a:lnTo>
                    <a:pt x="0" y="82010"/>
                  </a:lnTo>
                  <a:lnTo>
                    <a:pt x="0" y="70199"/>
                  </a:lnTo>
                  <a:lnTo>
                    <a:pt x="16537" y="79724"/>
                  </a:lnTo>
                  <a:cubicBezTo>
                    <a:pt x="18913" y="81153"/>
                    <a:pt x="24520" y="84391"/>
                    <a:pt x="24520" y="74771"/>
                  </a:cubicBezTo>
                  <a:lnTo>
                    <a:pt x="24520" y="36671"/>
                  </a:lnTo>
                  <a:cubicBezTo>
                    <a:pt x="23874" y="30108"/>
                    <a:pt x="20405" y="24165"/>
                    <a:pt x="15016" y="20383"/>
                  </a:cubicBezTo>
                  <a:lnTo>
                    <a:pt x="0" y="11811"/>
                  </a:lnTo>
                  <a:lnTo>
                    <a:pt x="0" y="0"/>
                  </a:lnTo>
                  <a:lnTo>
                    <a:pt x="15681" y="9525"/>
                  </a:lnTo>
                  <a:cubicBezTo>
                    <a:pt x="26782" y="17173"/>
                    <a:pt x="33776" y="29489"/>
                    <a:pt x="34689" y="42958"/>
                  </a:cubicBezTo>
                  <a:lnTo>
                    <a:pt x="34689" y="81058"/>
                  </a:lnTo>
                  <a:cubicBezTo>
                    <a:pt x="34689" y="90678"/>
                    <a:pt x="29937" y="98965"/>
                    <a:pt x="16537" y="91535"/>
                  </a:cubicBezTo>
                  <a:close/>
                </a:path>
              </a:pathLst>
            </a:custGeom>
            <a:solidFill>
              <a:srgbClr val="E09C3B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4" name="Google Shape;793;p18"/>
            <p:cNvSpPr/>
            <p:nvPr/>
          </p:nvSpPr>
          <p:spPr>
            <a:xfrm>
              <a:off x="5618400" y="4515040"/>
              <a:ext cx="756691" cy="437959"/>
            </a:xfrm>
            <a:custGeom>
              <a:avLst/>
              <a:gdLst/>
              <a:ahLst/>
              <a:cxnLst/>
              <a:rect l="l" t="t" r="r" b="b"/>
              <a:pathLst>
                <a:path w="756691" h="437959" extrusionOk="0">
                  <a:moveTo>
                    <a:pt x="756691" y="218980"/>
                  </a:moveTo>
                  <a:cubicBezTo>
                    <a:pt x="756691" y="339919"/>
                    <a:pt x="587300" y="437960"/>
                    <a:pt x="378346" y="437960"/>
                  </a:cubicBezTo>
                  <a:cubicBezTo>
                    <a:pt x="169391" y="437960"/>
                    <a:pt x="0" y="339919"/>
                    <a:pt x="0" y="218980"/>
                  </a:cubicBezTo>
                  <a:cubicBezTo>
                    <a:pt x="0" y="98041"/>
                    <a:pt x="169391" y="0"/>
                    <a:pt x="378346" y="0"/>
                  </a:cubicBezTo>
                  <a:cubicBezTo>
                    <a:pt x="587300" y="0"/>
                    <a:pt x="756691" y="98041"/>
                    <a:pt x="756691" y="218980"/>
                  </a:cubicBezTo>
                  <a:close/>
                </a:path>
              </a:pathLst>
            </a:custGeom>
            <a:solidFill>
              <a:srgbClr val="D6D8E5">
                <a:alpha val="4000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5" name="Google Shape;794;p18"/>
            <p:cNvSpPr/>
            <p:nvPr/>
          </p:nvSpPr>
          <p:spPr>
            <a:xfrm>
              <a:off x="6158405" y="3069812"/>
              <a:ext cx="186021" cy="406050"/>
            </a:xfrm>
            <a:custGeom>
              <a:avLst/>
              <a:gdLst/>
              <a:ahLst/>
              <a:cxnLst/>
              <a:rect l="l" t="t" r="r" b="b"/>
              <a:pathLst>
                <a:path w="186021" h="406050" extrusionOk="0">
                  <a:moveTo>
                    <a:pt x="145028" y="0"/>
                  </a:moveTo>
                  <a:cubicBezTo>
                    <a:pt x="149304" y="38100"/>
                    <a:pt x="194352" y="200882"/>
                    <a:pt x="184659" y="256699"/>
                  </a:cubicBezTo>
                  <a:cubicBezTo>
                    <a:pt x="174965" y="312515"/>
                    <a:pt x="21288" y="406051"/>
                    <a:pt x="21288" y="406051"/>
                  </a:cubicBezTo>
                  <a:lnTo>
                    <a:pt x="0" y="310801"/>
                  </a:lnTo>
                  <a:lnTo>
                    <a:pt x="85534" y="227171"/>
                  </a:lnTo>
                  <a:lnTo>
                    <a:pt x="61965" y="68389"/>
                  </a:lnTo>
                  <a:close/>
                </a:path>
              </a:pathLst>
            </a:custGeom>
            <a:solidFill>
              <a:srgbClr val="9C6448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6" name="Google Shape;795;p18"/>
            <p:cNvSpPr/>
            <p:nvPr/>
          </p:nvSpPr>
          <p:spPr>
            <a:xfrm>
              <a:off x="6184541" y="2902850"/>
              <a:ext cx="133813" cy="257894"/>
            </a:xfrm>
            <a:custGeom>
              <a:avLst/>
              <a:gdLst/>
              <a:ahLst/>
              <a:cxnLst/>
              <a:rect l="l" t="t" r="r" b="b"/>
              <a:pathLst>
                <a:path w="133813" h="257894" extrusionOk="0">
                  <a:moveTo>
                    <a:pt x="0" y="6275"/>
                  </a:moveTo>
                  <a:cubicBezTo>
                    <a:pt x="30935" y="-8136"/>
                    <a:pt x="67743" y="3008"/>
                    <a:pt x="85534" y="32183"/>
                  </a:cubicBezTo>
                  <a:cubicBezTo>
                    <a:pt x="108153" y="69712"/>
                    <a:pt x="131627" y="198490"/>
                    <a:pt x="133813" y="220492"/>
                  </a:cubicBezTo>
                  <a:cubicBezTo>
                    <a:pt x="133813" y="220492"/>
                    <a:pt x="102071" y="264403"/>
                    <a:pt x="54457" y="257068"/>
                  </a:cubicBezTo>
                  <a:close/>
                </a:path>
              </a:pathLst>
            </a:custGeom>
            <a:solidFill>
              <a:srgbClr val="EDEDED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7" name="Google Shape;796;p18"/>
            <p:cNvSpPr/>
            <p:nvPr/>
          </p:nvSpPr>
          <p:spPr>
            <a:xfrm>
              <a:off x="5735029" y="4688404"/>
              <a:ext cx="288490" cy="162715"/>
            </a:xfrm>
            <a:custGeom>
              <a:avLst/>
              <a:gdLst/>
              <a:ahLst/>
              <a:cxnLst/>
              <a:rect l="l" t="t" r="r" b="b"/>
              <a:pathLst>
                <a:path w="288490" h="162715" extrusionOk="0">
                  <a:moveTo>
                    <a:pt x="273882" y="39044"/>
                  </a:moveTo>
                  <a:cubicBezTo>
                    <a:pt x="240419" y="48340"/>
                    <a:pt x="204647" y="43997"/>
                    <a:pt x="174377" y="26947"/>
                  </a:cubicBezTo>
                  <a:cubicBezTo>
                    <a:pt x="150428" y="27709"/>
                    <a:pt x="20321" y="-28108"/>
                    <a:pt x="2644" y="18756"/>
                  </a:cubicBezTo>
                  <a:cubicBezTo>
                    <a:pt x="-12847" y="59808"/>
                    <a:pt x="43510" y="97813"/>
                    <a:pt x="73637" y="105147"/>
                  </a:cubicBezTo>
                  <a:cubicBezTo>
                    <a:pt x="139308" y="121054"/>
                    <a:pt x="187683" y="153915"/>
                    <a:pt x="214293" y="159440"/>
                  </a:cubicBezTo>
                  <a:cubicBezTo>
                    <a:pt x="233966" y="163631"/>
                    <a:pt x="259436" y="166393"/>
                    <a:pt x="275118" y="150867"/>
                  </a:cubicBezTo>
                  <a:cubicBezTo>
                    <a:pt x="293935" y="132293"/>
                    <a:pt x="292319" y="63523"/>
                    <a:pt x="273882" y="39044"/>
                  </a:cubicBezTo>
                  <a:close/>
                </a:path>
              </a:pathLst>
            </a:custGeom>
            <a:solidFill>
              <a:srgbClr val="38226D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8" name="Google Shape;797;p18"/>
            <p:cNvSpPr/>
            <p:nvPr/>
          </p:nvSpPr>
          <p:spPr>
            <a:xfrm>
              <a:off x="5735111" y="4715446"/>
              <a:ext cx="283683" cy="135768"/>
            </a:xfrm>
            <a:custGeom>
              <a:avLst/>
              <a:gdLst/>
              <a:ahLst/>
              <a:cxnLst/>
              <a:rect l="l" t="t" r="r" b="b"/>
              <a:pathLst>
                <a:path w="283683" h="135768" extrusionOk="0">
                  <a:moveTo>
                    <a:pt x="214211" y="121063"/>
                  </a:moveTo>
                  <a:cubicBezTo>
                    <a:pt x="187885" y="115538"/>
                    <a:pt x="139226" y="82963"/>
                    <a:pt x="73555" y="66675"/>
                  </a:cubicBezTo>
                  <a:cubicBezTo>
                    <a:pt x="48275" y="60579"/>
                    <a:pt x="4843" y="32861"/>
                    <a:pt x="471" y="0"/>
                  </a:cubicBezTo>
                  <a:cubicBezTo>
                    <a:pt x="-5422" y="38100"/>
                    <a:pt x="45424" y="71342"/>
                    <a:pt x="73555" y="78200"/>
                  </a:cubicBezTo>
                  <a:cubicBezTo>
                    <a:pt x="139226" y="94107"/>
                    <a:pt x="187600" y="126968"/>
                    <a:pt x="214211" y="132493"/>
                  </a:cubicBezTo>
                  <a:cubicBezTo>
                    <a:pt x="233884" y="136684"/>
                    <a:pt x="259354" y="139446"/>
                    <a:pt x="275035" y="123920"/>
                  </a:cubicBezTo>
                  <a:cubicBezTo>
                    <a:pt x="279074" y="119415"/>
                    <a:pt x="282040" y="114033"/>
                    <a:pt x="283684" y="108204"/>
                  </a:cubicBezTo>
                  <a:cubicBezTo>
                    <a:pt x="263859" y="123254"/>
                    <a:pt x="238094" y="128026"/>
                    <a:pt x="214211" y="121063"/>
                  </a:cubicBezTo>
                  <a:close/>
                </a:path>
              </a:pathLst>
            </a:custGeom>
            <a:solidFill>
              <a:srgbClr val="757B89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9" name="Google Shape;798;p18"/>
            <p:cNvSpPr/>
            <p:nvPr/>
          </p:nvSpPr>
          <p:spPr>
            <a:xfrm>
              <a:off x="5946488" y="4593442"/>
              <a:ext cx="288134" cy="162731"/>
            </a:xfrm>
            <a:custGeom>
              <a:avLst/>
              <a:gdLst/>
              <a:ahLst/>
              <a:cxnLst/>
              <a:rect l="l" t="t" r="r" b="b"/>
              <a:pathLst>
                <a:path w="288134" h="162731" extrusionOk="0">
                  <a:moveTo>
                    <a:pt x="273882" y="39041"/>
                  </a:moveTo>
                  <a:cubicBezTo>
                    <a:pt x="240429" y="48319"/>
                    <a:pt x="204675" y="44004"/>
                    <a:pt x="174377" y="27040"/>
                  </a:cubicBezTo>
                  <a:cubicBezTo>
                    <a:pt x="150428" y="27707"/>
                    <a:pt x="20321" y="-28110"/>
                    <a:pt x="2644" y="18753"/>
                  </a:cubicBezTo>
                  <a:cubicBezTo>
                    <a:pt x="-12847" y="59806"/>
                    <a:pt x="43510" y="97810"/>
                    <a:pt x="73637" y="105145"/>
                  </a:cubicBezTo>
                  <a:cubicBezTo>
                    <a:pt x="139308" y="121051"/>
                    <a:pt x="187683" y="153913"/>
                    <a:pt x="214293" y="159533"/>
                  </a:cubicBezTo>
                  <a:cubicBezTo>
                    <a:pt x="234061" y="163628"/>
                    <a:pt x="259436" y="166391"/>
                    <a:pt x="275118" y="150865"/>
                  </a:cubicBezTo>
                  <a:cubicBezTo>
                    <a:pt x="293460" y="132291"/>
                    <a:pt x="291844" y="63521"/>
                    <a:pt x="273882" y="39041"/>
                  </a:cubicBezTo>
                  <a:close/>
                </a:path>
              </a:pathLst>
            </a:custGeom>
            <a:solidFill>
              <a:srgbClr val="38226D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0" name="Google Shape;799;p18"/>
            <p:cNvSpPr/>
            <p:nvPr/>
          </p:nvSpPr>
          <p:spPr>
            <a:xfrm>
              <a:off x="5946095" y="4620482"/>
              <a:ext cx="283683" cy="135691"/>
            </a:xfrm>
            <a:custGeom>
              <a:avLst/>
              <a:gdLst/>
              <a:ahLst/>
              <a:cxnLst/>
              <a:rect l="l" t="t" r="r" b="b"/>
              <a:pathLst>
                <a:path w="283683" h="135691" extrusionOk="0">
                  <a:moveTo>
                    <a:pt x="214211" y="121063"/>
                  </a:moveTo>
                  <a:cubicBezTo>
                    <a:pt x="187885" y="115538"/>
                    <a:pt x="139226" y="82963"/>
                    <a:pt x="73555" y="66675"/>
                  </a:cubicBezTo>
                  <a:cubicBezTo>
                    <a:pt x="48275" y="60579"/>
                    <a:pt x="4842" y="32956"/>
                    <a:pt x="471" y="0"/>
                  </a:cubicBezTo>
                  <a:cubicBezTo>
                    <a:pt x="-5422" y="38100"/>
                    <a:pt x="45424" y="71247"/>
                    <a:pt x="73555" y="78105"/>
                  </a:cubicBezTo>
                  <a:cubicBezTo>
                    <a:pt x="139226" y="94012"/>
                    <a:pt x="187600" y="126873"/>
                    <a:pt x="214211" y="132493"/>
                  </a:cubicBezTo>
                  <a:cubicBezTo>
                    <a:pt x="233979" y="136588"/>
                    <a:pt x="259354" y="139351"/>
                    <a:pt x="275035" y="123825"/>
                  </a:cubicBezTo>
                  <a:cubicBezTo>
                    <a:pt x="279074" y="119320"/>
                    <a:pt x="282039" y="113938"/>
                    <a:pt x="283683" y="108109"/>
                  </a:cubicBezTo>
                  <a:cubicBezTo>
                    <a:pt x="263868" y="123187"/>
                    <a:pt x="238113" y="127997"/>
                    <a:pt x="214211" y="121063"/>
                  </a:cubicBezTo>
                  <a:close/>
                </a:path>
              </a:pathLst>
            </a:custGeom>
            <a:solidFill>
              <a:srgbClr val="757B89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1" name="Google Shape;800;p18"/>
            <p:cNvSpPr/>
            <p:nvPr/>
          </p:nvSpPr>
          <p:spPr>
            <a:xfrm>
              <a:off x="5812467" y="3540156"/>
              <a:ext cx="422006" cy="1193603"/>
            </a:xfrm>
            <a:custGeom>
              <a:avLst/>
              <a:gdLst/>
              <a:ahLst/>
              <a:cxnLst/>
              <a:rect l="l" t="t" r="r" b="b"/>
              <a:pathLst>
                <a:path w="422006" h="1193603" extrusionOk="0">
                  <a:moveTo>
                    <a:pt x="409993" y="738092"/>
                  </a:moveTo>
                  <a:cubicBezTo>
                    <a:pt x="404434" y="689638"/>
                    <a:pt x="394379" y="641804"/>
                    <a:pt x="379961" y="595217"/>
                  </a:cubicBezTo>
                  <a:cubicBezTo>
                    <a:pt x="379961" y="595217"/>
                    <a:pt x="388990" y="471964"/>
                    <a:pt x="393457" y="355092"/>
                  </a:cubicBezTo>
                  <a:cubicBezTo>
                    <a:pt x="398589" y="222504"/>
                    <a:pt x="444397" y="105823"/>
                    <a:pt x="408188" y="0"/>
                  </a:cubicBezTo>
                  <a:lnTo>
                    <a:pt x="0" y="90964"/>
                  </a:lnTo>
                  <a:cubicBezTo>
                    <a:pt x="0" y="90964"/>
                    <a:pt x="24710" y="619601"/>
                    <a:pt x="30222" y="683609"/>
                  </a:cubicBezTo>
                  <a:cubicBezTo>
                    <a:pt x="33216" y="733349"/>
                    <a:pt x="39308" y="782841"/>
                    <a:pt x="48469" y="831818"/>
                  </a:cubicBezTo>
                  <a:cubicBezTo>
                    <a:pt x="67477" y="934402"/>
                    <a:pt x="97414" y="1178528"/>
                    <a:pt x="97414" y="1178528"/>
                  </a:cubicBezTo>
                  <a:cubicBezTo>
                    <a:pt x="140561" y="1203674"/>
                    <a:pt x="197204" y="1189768"/>
                    <a:pt x="197204" y="1189768"/>
                  </a:cubicBezTo>
                  <a:cubicBezTo>
                    <a:pt x="197204" y="1189768"/>
                    <a:pt x="194163" y="881063"/>
                    <a:pt x="191311" y="807148"/>
                  </a:cubicBezTo>
                  <a:cubicBezTo>
                    <a:pt x="187985" y="716851"/>
                    <a:pt x="185229" y="723709"/>
                    <a:pt x="185229" y="723709"/>
                  </a:cubicBezTo>
                  <a:lnTo>
                    <a:pt x="198819" y="499110"/>
                  </a:lnTo>
                  <a:lnTo>
                    <a:pt x="207658" y="387286"/>
                  </a:lnTo>
                  <a:cubicBezTo>
                    <a:pt x="207658" y="387286"/>
                    <a:pt x="218967" y="469392"/>
                    <a:pt x="226665" y="542734"/>
                  </a:cubicBezTo>
                  <a:cubicBezTo>
                    <a:pt x="233033" y="606647"/>
                    <a:pt x="248429" y="664464"/>
                    <a:pt x="265631" y="783526"/>
                  </a:cubicBezTo>
                  <a:cubicBezTo>
                    <a:pt x="280552" y="886777"/>
                    <a:pt x="304787" y="1094232"/>
                    <a:pt x="304787" y="1094232"/>
                  </a:cubicBezTo>
                  <a:cubicBezTo>
                    <a:pt x="347934" y="1119473"/>
                    <a:pt x="406572" y="1098518"/>
                    <a:pt x="406572" y="1098518"/>
                  </a:cubicBezTo>
                  <a:cubicBezTo>
                    <a:pt x="406572" y="1098518"/>
                    <a:pt x="421683" y="827627"/>
                    <a:pt x="409993" y="738092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2" name="Google Shape;801;p18"/>
            <p:cNvSpPr/>
            <p:nvPr/>
          </p:nvSpPr>
          <p:spPr>
            <a:xfrm>
              <a:off x="5874419" y="2560474"/>
              <a:ext cx="305952" cy="491697"/>
            </a:xfrm>
            <a:custGeom>
              <a:avLst/>
              <a:gdLst/>
              <a:ahLst/>
              <a:cxnLst/>
              <a:rect l="l" t="t" r="r" b="b"/>
              <a:pathLst>
                <a:path w="305952" h="491697" extrusionOk="0">
                  <a:moveTo>
                    <a:pt x="288928" y="350842"/>
                  </a:moveTo>
                  <a:cubicBezTo>
                    <a:pt x="257851" y="352366"/>
                    <a:pt x="234756" y="360367"/>
                    <a:pt x="230860" y="350842"/>
                  </a:cubicBezTo>
                  <a:cubicBezTo>
                    <a:pt x="227496" y="334783"/>
                    <a:pt x="225120" y="318523"/>
                    <a:pt x="223732" y="302169"/>
                  </a:cubicBezTo>
                  <a:cubicBezTo>
                    <a:pt x="227343" y="293120"/>
                    <a:pt x="230385" y="283119"/>
                    <a:pt x="230385" y="283119"/>
                  </a:cubicBezTo>
                  <a:cubicBezTo>
                    <a:pt x="269445" y="259021"/>
                    <a:pt x="281800" y="216444"/>
                    <a:pt x="286932" y="167486"/>
                  </a:cubicBezTo>
                  <a:cubicBezTo>
                    <a:pt x="295676" y="83285"/>
                    <a:pt x="250248" y="9656"/>
                    <a:pt x="166329" y="798"/>
                  </a:cubicBezTo>
                  <a:cubicBezTo>
                    <a:pt x="87353" y="-7393"/>
                    <a:pt x="29285" y="48423"/>
                    <a:pt x="13793" y="124623"/>
                  </a:cubicBezTo>
                  <a:cubicBezTo>
                    <a:pt x="5430" y="162723"/>
                    <a:pt x="-11201" y="233589"/>
                    <a:pt x="11323" y="296073"/>
                  </a:cubicBezTo>
                  <a:cubicBezTo>
                    <a:pt x="23867" y="330744"/>
                    <a:pt x="39834" y="358271"/>
                    <a:pt x="56180" y="363605"/>
                  </a:cubicBezTo>
                  <a:cubicBezTo>
                    <a:pt x="71833" y="363205"/>
                    <a:pt x="87448" y="361834"/>
                    <a:pt x="102939" y="359510"/>
                  </a:cubicBezTo>
                  <a:lnTo>
                    <a:pt x="102939" y="359510"/>
                  </a:lnTo>
                  <a:cubicBezTo>
                    <a:pt x="102939" y="359510"/>
                    <a:pt x="107121" y="382941"/>
                    <a:pt x="110067" y="397610"/>
                  </a:cubicBezTo>
                  <a:cubicBezTo>
                    <a:pt x="113013" y="412278"/>
                    <a:pt x="111777" y="420565"/>
                    <a:pt x="82031" y="438948"/>
                  </a:cubicBezTo>
                  <a:cubicBezTo>
                    <a:pt x="52284" y="457331"/>
                    <a:pt x="127079" y="495241"/>
                    <a:pt x="176023" y="491431"/>
                  </a:cubicBezTo>
                  <a:cubicBezTo>
                    <a:pt x="224968" y="487621"/>
                    <a:pt x="279424" y="458951"/>
                    <a:pt x="294440" y="426851"/>
                  </a:cubicBezTo>
                  <a:cubicBezTo>
                    <a:pt x="311262" y="391514"/>
                    <a:pt x="309837" y="349794"/>
                    <a:pt x="288928" y="350842"/>
                  </a:cubicBezTo>
                  <a:close/>
                </a:path>
              </a:pathLst>
            </a:custGeom>
            <a:solidFill>
              <a:srgbClr val="9C6448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3" name="Google Shape;802;p18"/>
            <p:cNvSpPr/>
            <p:nvPr/>
          </p:nvSpPr>
          <p:spPr>
            <a:xfrm>
              <a:off x="5809360" y="2908700"/>
              <a:ext cx="471048" cy="781597"/>
            </a:xfrm>
            <a:custGeom>
              <a:avLst/>
              <a:gdLst/>
              <a:ahLst/>
              <a:cxnLst/>
              <a:rect l="l" t="t" r="r" b="b"/>
              <a:pathLst>
                <a:path w="471048" h="781597" extrusionOk="0">
                  <a:moveTo>
                    <a:pt x="308559" y="7283"/>
                  </a:moveTo>
                  <a:cubicBezTo>
                    <a:pt x="317113" y="28715"/>
                    <a:pt x="295254" y="54908"/>
                    <a:pt x="236901" y="73482"/>
                  </a:cubicBezTo>
                  <a:cubicBezTo>
                    <a:pt x="178547" y="92056"/>
                    <a:pt x="173225" y="68243"/>
                    <a:pt x="173225" y="68243"/>
                  </a:cubicBezTo>
                  <a:cubicBezTo>
                    <a:pt x="173225" y="68243"/>
                    <a:pt x="87691" y="107296"/>
                    <a:pt x="59750" y="126822"/>
                  </a:cubicBezTo>
                  <a:cubicBezTo>
                    <a:pt x="24776" y="151396"/>
                    <a:pt x="9190" y="222072"/>
                    <a:pt x="4438" y="342373"/>
                  </a:cubicBezTo>
                  <a:cubicBezTo>
                    <a:pt x="-979" y="481152"/>
                    <a:pt x="-1454" y="686987"/>
                    <a:pt x="3107" y="722516"/>
                  </a:cubicBezTo>
                  <a:cubicBezTo>
                    <a:pt x="3107" y="722516"/>
                    <a:pt x="68589" y="787952"/>
                    <a:pt x="152412" y="781094"/>
                  </a:cubicBezTo>
                  <a:cubicBezTo>
                    <a:pt x="236235" y="774236"/>
                    <a:pt x="377272" y="699846"/>
                    <a:pt x="411485" y="642410"/>
                  </a:cubicBezTo>
                  <a:cubicBezTo>
                    <a:pt x="410535" y="520776"/>
                    <a:pt x="396279" y="500964"/>
                    <a:pt x="415952" y="430860"/>
                  </a:cubicBezTo>
                  <a:cubicBezTo>
                    <a:pt x="461000" y="270364"/>
                    <a:pt x="484664" y="204641"/>
                    <a:pt x="462806" y="97961"/>
                  </a:cubicBezTo>
                  <a:cubicBezTo>
                    <a:pt x="444748" y="10045"/>
                    <a:pt x="419469" y="-813"/>
                    <a:pt x="384875" y="44"/>
                  </a:cubicBezTo>
                  <a:cubicBezTo>
                    <a:pt x="359329" y="1092"/>
                    <a:pt x="333849" y="3511"/>
                    <a:pt x="308559" y="7283"/>
                  </a:cubicBezTo>
                  <a:close/>
                </a:path>
              </a:pathLst>
            </a:custGeom>
            <a:solidFill>
              <a:srgbClr val="F4F4F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4" name="Google Shape;803;p18"/>
            <p:cNvSpPr/>
            <p:nvPr/>
          </p:nvSpPr>
          <p:spPr>
            <a:xfrm>
              <a:off x="5348856" y="3006224"/>
              <a:ext cx="597933" cy="466333"/>
            </a:xfrm>
            <a:custGeom>
              <a:avLst/>
              <a:gdLst/>
              <a:ahLst/>
              <a:cxnLst/>
              <a:rect l="l" t="t" r="r" b="b"/>
              <a:pathLst>
                <a:path w="597933" h="466333" extrusionOk="0">
                  <a:moveTo>
                    <a:pt x="333219" y="359529"/>
                  </a:moveTo>
                  <a:cubicBezTo>
                    <a:pt x="402027" y="376960"/>
                    <a:pt x="418183" y="333431"/>
                    <a:pt x="427212" y="297522"/>
                  </a:cubicBezTo>
                  <a:cubicBezTo>
                    <a:pt x="449070" y="210368"/>
                    <a:pt x="460855" y="131691"/>
                    <a:pt x="477202" y="82161"/>
                  </a:cubicBezTo>
                  <a:cubicBezTo>
                    <a:pt x="496209" y="23868"/>
                    <a:pt x="516547" y="14629"/>
                    <a:pt x="544773" y="3199"/>
                  </a:cubicBezTo>
                  <a:cubicBezTo>
                    <a:pt x="578037" y="-10136"/>
                    <a:pt x="606548" y="17963"/>
                    <a:pt x="595524" y="92258"/>
                  </a:cubicBezTo>
                  <a:cubicBezTo>
                    <a:pt x="582408" y="180078"/>
                    <a:pt x="565302" y="241705"/>
                    <a:pt x="532513" y="345623"/>
                  </a:cubicBezTo>
                  <a:cubicBezTo>
                    <a:pt x="523960" y="372769"/>
                    <a:pt x="504763" y="420966"/>
                    <a:pt x="476061" y="444302"/>
                  </a:cubicBezTo>
                  <a:cubicBezTo>
                    <a:pt x="440517" y="472877"/>
                    <a:pt x="387106" y="471829"/>
                    <a:pt x="306228" y="451636"/>
                  </a:cubicBezTo>
                  <a:cubicBezTo>
                    <a:pt x="271730" y="443064"/>
                    <a:pt x="233905" y="422394"/>
                    <a:pt x="168708" y="391915"/>
                  </a:cubicBezTo>
                  <a:cubicBezTo>
                    <a:pt x="151222" y="383723"/>
                    <a:pt x="137536" y="378294"/>
                    <a:pt x="103988" y="362577"/>
                  </a:cubicBezTo>
                  <a:cubicBezTo>
                    <a:pt x="70439" y="346861"/>
                    <a:pt x="35370" y="320667"/>
                    <a:pt x="17789" y="295141"/>
                  </a:cubicBezTo>
                  <a:cubicBezTo>
                    <a:pt x="207" y="269614"/>
                    <a:pt x="-2169" y="257041"/>
                    <a:pt x="1442" y="251707"/>
                  </a:cubicBezTo>
                  <a:cubicBezTo>
                    <a:pt x="5909" y="244372"/>
                    <a:pt x="13892" y="245991"/>
                    <a:pt x="23301" y="256755"/>
                  </a:cubicBezTo>
                  <a:cubicBezTo>
                    <a:pt x="36872" y="274966"/>
                    <a:pt x="53646" y="290521"/>
                    <a:pt x="72815" y="302665"/>
                  </a:cubicBezTo>
                  <a:cubicBezTo>
                    <a:pt x="72815" y="302665"/>
                    <a:pt x="51052" y="280186"/>
                    <a:pt x="39267" y="265613"/>
                  </a:cubicBezTo>
                  <a:cubicBezTo>
                    <a:pt x="28727" y="252611"/>
                    <a:pt x="19974" y="238267"/>
                    <a:pt x="13227" y="222941"/>
                  </a:cubicBezTo>
                  <a:cubicBezTo>
                    <a:pt x="7049" y="208082"/>
                    <a:pt x="19879" y="187889"/>
                    <a:pt x="29573" y="198462"/>
                  </a:cubicBezTo>
                  <a:cubicBezTo>
                    <a:pt x="39267" y="209034"/>
                    <a:pt x="44019" y="219893"/>
                    <a:pt x="61791" y="241229"/>
                  </a:cubicBezTo>
                  <a:cubicBezTo>
                    <a:pt x="71124" y="252649"/>
                    <a:pt x="81816" y="262889"/>
                    <a:pt x="93629" y="271709"/>
                  </a:cubicBezTo>
                  <a:cubicBezTo>
                    <a:pt x="82595" y="256641"/>
                    <a:pt x="72777" y="240714"/>
                    <a:pt x="64262" y="224084"/>
                  </a:cubicBezTo>
                  <a:cubicBezTo>
                    <a:pt x="56649" y="211158"/>
                    <a:pt x="52924" y="196309"/>
                    <a:pt x="53523" y="181317"/>
                  </a:cubicBezTo>
                  <a:cubicBezTo>
                    <a:pt x="53998" y="173506"/>
                    <a:pt x="65022" y="164267"/>
                    <a:pt x="75286" y="179031"/>
                  </a:cubicBezTo>
                  <a:cubicBezTo>
                    <a:pt x="84790" y="192270"/>
                    <a:pt x="90682" y="213035"/>
                    <a:pt x="112256" y="235609"/>
                  </a:cubicBezTo>
                  <a:cubicBezTo>
                    <a:pt x="127937" y="251897"/>
                    <a:pt x="141338" y="261327"/>
                    <a:pt x="141718" y="256755"/>
                  </a:cubicBezTo>
                  <a:cubicBezTo>
                    <a:pt x="142098" y="252183"/>
                    <a:pt x="132214" y="243324"/>
                    <a:pt x="126607" y="224274"/>
                  </a:cubicBezTo>
                  <a:cubicBezTo>
                    <a:pt x="121000" y="205224"/>
                    <a:pt x="126607" y="185127"/>
                    <a:pt x="137156" y="182936"/>
                  </a:cubicBezTo>
                  <a:cubicBezTo>
                    <a:pt x="147705" y="180745"/>
                    <a:pt x="145614" y="181317"/>
                    <a:pt x="153978" y="199128"/>
                  </a:cubicBezTo>
                  <a:cubicBezTo>
                    <a:pt x="162341" y="216940"/>
                    <a:pt x="175361" y="230085"/>
                    <a:pt x="185245" y="256278"/>
                  </a:cubicBezTo>
                  <a:cubicBezTo>
                    <a:pt x="190634" y="274624"/>
                    <a:pt x="200423" y="291369"/>
                    <a:pt x="213757" y="305047"/>
                  </a:cubicBezTo>
                  <a:cubicBezTo>
                    <a:pt x="230483" y="323144"/>
                    <a:pt x="267833" y="343051"/>
                    <a:pt x="333219" y="359529"/>
                  </a:cubicBezTo>
                  <a:close/>
                </a:path>
              </a:pathLst>
            </a:custGeom>
            <a:solidFill>
              <a:srgbClr val="9C6448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5" name="Google Shape;804;p18"/>
            <p:cNvSpPr/>
            <p:nvPr/>
          </p:nvSpPr>
          <p:spPr>
            <a:xfrm>
              <a:off x="5786047" y="2996305"/>
              <a:ext cx="182011" cy="266828"/>
            </a:xfrm>
            <a:custGeom>
              <a:avLst/>
              <a:gdLst/>
              <a:ahLst/>
              <a:cxnLst/>
              <a:rect l="l" t="t" r="r" b="b"/>
              <a:pathLst>
                <a:path w="182011" h="266828" extrusionOk="0">
                  <a:moveTo>
                    <a:pt x="133053" y="1213"/>
                  </a:moveTo>
                  <a:cubicBezTo>
                    <a:pt x="87150" y="-5550"/>
                    <a:pt x="54742" y="15119"/>
                    <a:pt x="34404" y="84937"/>
                  </a:cubicBezTo>
                  <a:cubicBezTo>
                    <a:pt x="14066" y="154755"/>
                    <a:pt x="0" y="211905"/>
                    <a:pt x="0" y="211905"/>
                  </a:cubicBezTo>
                  <a:cubicBezTo>
                    <a:pt x="18143" y="238194"/>
                    <a:pt x="45666" y="256502"/>
                    <a:pt x="76886" y="263055"/>
                  </a:cubicBezTo>
                  <a:cubicBezTo>
                    <a:pt x="131818" y="276390"/>
                    <a:pt x="151586" y="250101"/>
                    <a:pt x="151586" y="250101"/>
                  </a:cubicBezTo>
                  <a:cubicBezTo>
                    <a:pt x="151586" y="250101"/>
                    <a:pt x="166886" y="177044"/>
                    <a:pt x="176390" y="127323"/>
                  </a:cubicBezTo>
                  <a:cubicBezTo>
                    <a:pt x="185894" y="77603"/>
                    <a:pt x="189886" y="9594"/>
                    <a:pt x="133053" y="1213"/>
                  </a:cubicBezTo>
                  <a:close/>
                </a:path>
              </a:pathLst>
            </a:custGeom>
            <a:solidFill>
              <a:srgbClr val="EDEDED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6" name="Google Shape;805;p18"/>
            <p:cNvSpPr/>
            <p:nvPr/>
          </p:nvSpPr>
          <p:spPr>
            <a:xfrm>
              <a:off x="5873666" y="2538911"/>
              <a:ext cx="296973" cy="328330"/>
            </a:xfrm>
            <a:custGeom>
              <a:avLst/>
              <a:gdLst/>
              <a:ahLst/>
              <a:cxnLst/>
              <a:rect l="l" t="t" r="r" b="b"/>
              <a:pathLst>
                <a:path w="296973" h="328330" extrusionOk="0">
                  <a:moveTo>
                    <a:pt x="16733" y="135613"/>
                  </a:moveTo>
                  <a:cubicBezTo>
                    <a:pt x="16733" y="135613"/>
                    <a:pt x="-55876" y="25123"/>
                    <a:pt x="101411" y="2263"/>
                  </a:cubicBezTo>
                  <a:cubicBezTo>
                    <a:pt x="214791" y="-13930"/>
                    <a:pt x="287686" y="59413"/>
                    <a:pt x="296049" y="138280"/>
                  </a:cubicBezTo>
                  <a:cubicBezTo>
                    <a:pt x="304127" y="214003"/>
                    <a:pt x="257558" y="292585"/>
                    <a:pt x="224010" y="323827"/>
                  </a:cubicBezTo>
                  <a:cubicBezTo>
                    <a:pt x="207664" y="329637"/>
                    <a:pt x="172309" y="333352"/>
                    <a:pt x="126026" y="311920"/>
                  </a:cubicBezTo>
                  <a:cubicBezTo>
                    <a:pt x="124144" y="291308"/>
                    <a:pt x="123413" y="270611"/>
                    <a:pt x="123840" y="249913"/>
                  </a:cubicBezTo>
                  <a:cubicBezTo>
                    <a:pt x="123840" y="249913"/>
                    <a:pt x="179152" y="133612"/>
                    <a:pt x="16733" y="135613"/>
                  </a:cubicBezTo>
                  <a:close/>
                </a:path>
              </a:pathLst>
            </a:custGeom>
            <a:solidFill>
              <a:srgbClr val="3A2C6D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7" name="Google Shape;806;p18"/>
            <p:cNvSpPr/>
            <p:nvPr/>
          </p:nvSpPr>
          <p:spPr>
            <a:xfrm>
              <a:off x="4255557" y="1955958"/>
              <a:ext cx="334153" cy="334898"/>
            </a:xfrm>
            <a:custGeom>
              <a:avLst/>
              <a:gdLst/>
              <a:ahLst/>
              <a:cxnLst/>
              <a:rect l="l" t="t" r="r" b="b"/>
              <a:pathLst>
                <a:path w="334153" h="334898" extrusionOk="0">
                  <a:moveTo>
                    <a:pt x="334153" y="167449"/>
                  </a:moveTo>
                  <a:cubicBezTo>
                    <a:pt x="334153" y="259929"/>
                    <a:pt x="259351" y="334899"/>
                    <a:pt x="167077" y="334899"/>
                  </a:cubicBezTo>
                  <a:cubicBezTo>
                    <a:pt x="74803" y="334899"/>
                    <a:pt x="0" y="259929"/>
                    <a:pt x="0" y="167449"/>
                  </a:cubicBezTo>
                  <a:cubicBezTo>
                    <a:pt x="0" y="74970"/>
                    <a:pt x="74803" y="0"/>
                    <a:pt x="167077" y="0"/>
                  </a:cubicBezTo>
                  <a:cubicBezTo>
                    <a:pt x="259351" y="0"/>
                    <a:pt x="334153" y="74970"/>
                    <a:pt x="334153" y="167449"/>
                  </a:cubicBezTo>
                  <a:close/>
                </a:path>
              </a:pathLst>
            </a:custGeom>
            <a:solidFill>
              <a:srgbClr val="3D348B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8" name="Google Shape;807;p18"/>
            <p:cNvSpPr/>
            <p:nvPr/>
          </p:nvSpPr>
          <p:spPr>
            <a:xfrm>
              <a:off x="4197204" y="1948719"/>
              <a:ext cx="450859" cy="225075"/>
            </a:xfrm>
            <a:custGeom>
              <a:avLst/>
              <a:gdLst/>
              <a:ahLst/>
              <a:cxnLst/>
              <a:rect l="l" t="t" r="r" b="b"/>
              <a:pathLst>
                <a:path w="450859" h="225075" extrusionOk="0">
                  <a:moveTo>
                    <a:pt x="225430" y="225076"/>
                  </a:moveTo>
                  <a:cubicBezTo>
                    <a:pt x="162040" y="225076"/>
                    <a:pt x="100645" y="210598"/>
                    <a:pt x="57023" y="185357"/>
                  </a:cubicBezTo>
                  <a:cubicBezTo>
                    <a:pt x="20623" y="164306"/>
                    <a:pt x="0" y="137732"/>
                    <a:pt x="0" y="112586"/>
                  </a:cubicBezTo>
                  <a:cubicBezTo>
                    <a:pt x="0" y="87440"/>
                    <a:pt x="20908" y="60865"/>
                    <a:pt x="57023" y="39719"/>
                  </a:cubicBezTo>
                  <a:cubicBezTo>
                    <a:pt x="100645" y="14478"/>
                    <a:pt x="161564" y="0"/>
                    <a:pt x="225430" y="0"/>
                  </a:cubicBezTo>
                  <a:cubicBezTo>
                    <a:pt x="289295" y="0"/>
                    <a:pt x="350120" y="14478"/>
                    <a:pt x="393837" y="39719"/>
                  </a:cubicBezTo>
                  <a:cubicBezTo>
                    <a:pt x="430237" y="60865"/>
                    <a:pt x="450860" y="87344"/>
                    <a:pt x="450860" y="112586"/>
                  </a:cubicBezTo>
                  <a:cubicBezTo>
                    <a:pt x="450860" y="137827"/>
                    <a:pt x="430046" y="164306"/>
                    <a:pt x="393837" y="185357"/>
                  </a:cubicBezTo>
                  <a:cubicBezTo>
                    <a:pt x="350500" y="210598"/>
                    <a:pt x="288725" y="225076"/>
                    <a:pt x="225430" y="225076"/>
                  </a:cubicBezTo>
                  <a:close/>
                </a:path>
              </a:pathLst>
            </a:custGeom>
            <a:solidFill>
              <a:srgbClr val="3D348B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9" name="Google Shape;808;p18"/>
            <p:cNvSpPr/>
            <p:nvPr/>
          </p:nvSpPr>
          <p:spPr>
            <a:xfrm>
              <a:off x="4129822" y="1856041"/>
              <a:ext cx="585718" cy="291750"/>
            </a:xfrm>
            <a:custGeom>
              <a:avLst/>
              <a:gdLst/>
              <a:ahLst/>
              <a:cxnLst/>
              <a:rect l="l" t="t" r="r" b="b"/>
              <a:pathLst>
                <a:path w="585718" h="291750" extrusionOk="0">
                  <a:moveTo>
                    <a:pt x="292812" y="291751"/>
                  </a:moveTo>
                  <a:cubicBezTo>
                    <a:pt x="210699" y="291751"/>
                    <a:pt x="131247" y="272701"/>
                    <a:pt x="74225" y="240221"/>
                  </a:cubicBezTo>
                  <a:cubicBezTo>
                    <a:pt x="26706" y="212884"/>
                    <a:pt x="0" y="178499"/>
                    <a:pt x="0" y="145828"/>
                  </a:cubicBezTo>
                  <a:cubicBezTo>
                    <a:pt x="0" y="113157"/>
                    <a:pt x="26991" y="79153"/>
                    <a:pt x="74225" y="51530"/>
                  </a:cubicBezTo>
                  <a:cubicBezTo>
                    <a:pt x="130772" y="18764"/>
                    <a:pt x="210319" y="0"/>
                    <a:pt x="292812" y="0"/>
                  </a:cubicBezTo>
                  <a:cubicBezTo>
                    <a:pt x="375305" y="0"/>
                    <a:pt x="454376" y="19050"/>
                    <a:pt x="511399" y="51530"/>
                  </a:cubicBezTo>
                  <a:cubicBezTo>
                    <a:pt x="558918" y="78772"/>
                    <a:pt x="585718" y="113157"/>
                    <a:pt x="585718" y="145828"/>
                  </a:cubicBezTo>
                  <a:cubicBezTo>
                    <a:pt x="585718" y="178499"/>
                    <a:pt x="558633" y="212503"/>
                    <a:pt x="511399" y="240221"/>
                  </a:cubicBezTo>
                  <a:cubicBezTo>
                    <a:pt x="454471" y="272987"/>
                    <a:pt x="374924" y="291751"/>
                    <a:pt x="292812" y="291751"/>
                  </a:cubicBezTo>
                  <a:close/>
                </a:path>
              </a:pathLst>
            </a:custGeom>
            <a:solidFill>
              <a:srgbClr val="B7C0EE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0" name="Google Shape;809;p18"/>
            <p:cNvSpPr/>
            <p:nvPr/>
          </p:nvSpPr>
          <p:spPr>
            <a:xfrm>
              <a:off x="4129822" y="1818703"/>
              <a:ext cx="585718" cy="291750"/>
            </a:xfrm>
            <a:custGeom>
              <a:avLst/>
              <a:gdLst/>
              <a:ahLst/>
              <a:cxnLst/>
              <a:rect l="l" t="t" r="r" b="b"/>
              <a:pathLst>
                <a:path w="585718" h="291750" extrusionOk="0">
                  <a:moveTo>
                    <a:pt x="292812" y="291751"/>
                  </a:moveTo>
                  <a:cubicBezTo>
                    <a:pt x="210699" y="291751"/>
                    <a:pt x="131247" y="272701"/>
                    <a:pt x="74225" y="240221"/>
                  </a:cubicBezTo>
                  <a:cubicBezTo>
                    <a:pt x="26706" y="212979"/>
                    <a:pt x="0" y="178498"/>
                    <a:pt x="0" y="145923"/>
                  </a:cubicBezTo>
                  <a:cubicBezTo>
                    <a:pt x="0" y="113347"/>
                    <a:pt x="26991" y="79248"/>
                    <a:pt x="74225" y="51530"/>
                  </a:cubicBezTo>
                  <a:cubicBezTo>
                    <a:pt x="130772" y="18764"/>
                    <a:pt x="210319" y="0"/>
                    <a:pt x="292812" y="0"/>
                  </a:cubicBezTo>
                  <a:cubicBezTo>
                    <a:pt x="375305" y="0"/>
                    <a:pt x="454376" y="19050"/>
                    <a:pt x="511399" y="51530"/>
                  </a:cubicBezTo>
                  <a:cubicBezTo>
                    <a:pt x="558918" y="78867"/>
                    <a:pt x="585718" y="113252"/>
                    <a:pt x="585718" y="145923"/>
                  </a:cubicBezTo>
                  <a:cubicBezTo>
                    <a:pt x="585718" y="178594"/>
                    <a:pt x="558633" y="212598"/>
                    <a:pt x="511399" y="240221"/>
                  </a:cubicBezTo>
                  <a:cubicBezTo>
                    <a:pt x="454471" y="272987"/>
                    <a:pt x="374924" y="291751"/>
                    <a:pt x="292812" y="291751"/>
                  </a:cubicBezTo>
                  <a:close/>
                </a:path>
              </a:pathLst>
            </a:custGeom>
            <a:solidFill>
              <a:srgbClr val="3D348B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1" name="Google Shape;810;p18"/>
            <p:cNvSpPr/>
            <p:nvPr/>
          </p:nvSpPr>
          <p:spPr>
            <a:xfrm>
              <a:off x="4066052" y="1720024"/>
              <a:ext cx="713163" cy="355663"/>
            </a:xfrm>
            <a:custGeom>
              <a:avLst/>
              <a:gdLst/>
              <a:ahLst/>
              <a:cxnLst/>
              <a:rect l="l" t="t" r="r" b="b"/>
              <a:pathLst>
                <a:path w="713163" h="355663" extrusionOk="0">
                  <a:moveTo>
                    <a:pt x="356582" y="355663"/>
                  </a:moveTo>
                  <a:cubicBezTo>
                    <a:pt x="256412" y="355663"/>
                    <a:pt x="159474" y="332804"/>
                    <a:pt x="90476" y="292894"/>
                  </a:cubicBezTo>
                  <a:cubicBezTo>
                    <a:pt x="32978" y="259556"/>
                    <a:pt x="0" y="217646"/>
                    <a:pt x="0" y="177832"/>
                  </a:cubicBezTo>
                  <a:cubicBezTo>
                    <a:pt x="0" y="138017"/>
                    <a:pt x="32978" y="96107"/>
                    <a:pt x="90476" y="62865"/>
                  </a:cubicBezTo>
                  <a:cubicBezTo>
                    <a:pt x="159474" y="22955"/>
                    <a:pt x="256412" y="0"/>
                    <a:pt x="356582" y="0"/>
                  </a:cubicBezTo>
                  <a:cubicBezTo>
                    <a:pt x="456752" y="0"/>
                    <a:pt x="553596" y="22955"/>
                    <a:pt x="622688" y="62865"/>
                  </a:cubicBezTo>
                  <a:cubicBezTo>
                    <a:pt x="680186" y="96107"/>
                    <a:pt x="713164" y="138017"/>
                    <a:pt x="713164" y="177832"/>
                  </a:cubicBezTo>
                  <a:cubicBezTo>
                    <a:pt x="713164" y="217646"/>
                    <a:pt x="680186" y="259556"/>
                    <a:pt x="622688" y="292894"/>
                  </a:cubicBezTo>
                  <a:cubicBezTo>
                    <a:pt x="553690" y="332804"/>
                    <a:pt x="456657" y="355663"/>
                    <a:pt x="356582" y="355663"/>
                  </a:cubicBezTo>
                  <a:close/>
                </a:path>
              </a:pathLst>
            </a:custGeom>
            <a:solidFill>
              <a:srgbClr val="B7C0EE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2" name="Google Shape;811;p18"/>
            <p:cNvSpPr/>
            <p:nvPr/>
          </p:nvSpPr>
          <p:spPr>
            <a:xfrm>
              <a:off x="4066052" y="1674590"/>
              <a:ext cx="713163" cy="355568"/>
            </a:xfrm>
            <a:custGeom>
              <a:avLst/>
              <a:gdLst/>
              <a:ahLst/>
              <a:cxnLst/>
              <a:rect l="l" t="t" r="r" b="b"/>
              <a:pathLst>
                <a:path w="713163" h="355568" extrusionOk="0">
                  <a:moveTo>
                    <a:pt x="356582" y="355568"/>
                  </a:moveTo>
                  <a:cubicBezTo>
                    <a:pt x="256412" y="355568"/>
                    <a:pt x="159474" y="332708"/>
                    <a:pt x="90476" y="292799"/>
                  </a:cubicBezTo>
                  <a:cubicBezTo>
                    <a:pt x="32978" y="259556"/>
                    <a:pt x="0" y="217551"/>
                    <a:pt x="0" y="177737"/>
                  </a:cubicBezTo>
                  <a:cubicBezTo>
                    <a:pt x="0" y="137922"/>
                    <a:pt x="32978" y="96012"/>
                    <a:pt x="90476" y="62770"/>
                  </a:cubicBezTo>
                  <a:cubicBezTo>
                    <a:pt x="159474" y="22860"/>
                    <a:pt x="256412" y="0"/>
                    <a:pt x="356582" y="0"/>
                  </a:cubicBezTo>
                  <a:cubicBezTo>
                    <a:pt x="456752" y="0"/>
                    <a:pt x="553596" y="22860"/>
                    <a:pt x="622688" y="62770"/>
                  </a:cubicBezTo>
                  <a:cubicBezTo>
                    <a:pt x="680186" y="96012"/>
                    <a:pt x="713164" y="138017"/>
                    <a:pt x="713164" y="177832"/>
                  </a:cubicBezTo>
                  <a:cubicBezTo>
                    <a:pt x="713164" y="217646"/>
                    <a:pt x="680186" y="259556"/>
                    <a:pt x="622688" y="292799"/>
                  </a:cubicBezTo>
                  <a:cubicBezTo>
                    <a:pt x="553690" y="332708"/>
                    <a:pt x="456657" y="355568"/>
                    <a:pt x="356582" y="355568"/>
                  </a:cubicBezTo>
                  <a:close/>
                </a:path>
              </a:pathLst>
            </a:custGeom>
            <a:solidFill>
              <a:srgbClr val="3D348B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3" name="Google Shape;812;p18"/>
            <p:cNvSpPr/>
            <p:nvPr/>
          </p:nvSpPr>
          <p:spPr>
            <a:xfrm>
              <a:off x="4013211" y="1574958"/>
              <a:ext cx="818751" cy="408241"/>
            </a:xfrm>
            <a:custGeom>
              <a:avLst/>
              <a:gdLst/>
              <a:ahLst/>
              <a:cxnLst/>
              <a:rect l="l" t="t" r="r" b="b"/>
              <a:pathLst>
                <a:path w="818751" h="408241" extrusionOk="0">
                  <a:moveTo>
                    <a:pt x="409423" y="408242"/>
                  </a:moveTo>
                  <a:cubicBezTo>
                    <a:pt x="294427" y="408242"/>
                    <a:pt x="183138" y="382048"/>
                    <a:pt x="103876" y="336137"/>
                  </a:cubicBezTo>
                  <a:cubicBezTo>
                    <a:pt x="37825" y="298037"/>
                    <a:pt x="0" y="249841"/>
                    <a:pt x="0" y="204121"/>
                  </a:cubicBezTo>
                  <a:cubicBezTo>
                    <a:pt x="0" y="158401"/>
                    <a:pt x="38015" y="110299"/>
                    <a:pt x="103876" y="72009"/>
                  </a:cubicBezTo>
                  <a:cubicBezTo>
                    <a:pt x="183043" y="26194"/>
                    <a:pt x="294427" y="0"/>
                    <a:pt x="409328" y="0"/>
                  </a:cubicBezTo>
                  <a:cubicBezTo>
                    <a:pt x="524229" y="0"/>
                    <a:pt x="635708" y="26194"/>
                    <a:pt x="714875" y="72104"/>
                  </a:cubicBezTo>
                  <a:cubicBezTo>
                    <a:pt x="780926" y="110204"/>
                    <a:pt x="818751" y="158401"/>
                    <a:pt x="818751" y="204121"/>
                  </a:cubicBezTo>
                  <a:cubicBezTo>
                    <a:pt x="818751" y="249841"/>
                    <a:pt x="780736" y="297942"/>
                    <a:pt x="714875" y="336137"/>
                  </a:cubicBezTo>
                  <a:cubicBezTo>
                    <a:pt x="635708" y="382048"/>
                    <a:pt x="524324" y="408242"/>
                    <a:pt x="409423" y="408242"/>
                  </a:cubicBezTo>
                  <a:close/>
                </a:path>
              </a:pathLst>
            </a:custGeom>
            <a:solidFill>
              <a:srgbClr val="B7C0EE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4" name="Google Shape;813;p18"/>
            <p:cNvSpPr/>
            <p:nvPr/>
          </p:nvSpPr>
          <p:spPr>
            <a:xfrm>
              <a:off x="4013211" y="1522666"/>
              <a:ext cx="818751" cy="408336"/>
            </a:xfrm>
            <a:custGeom>
              <a:avLst/>
              <a:gdLst/>
              <a:ahLst/>
              <a:cxnLst/>
              <a:rect l="l" t="t" r="r" b="b"/>
              <a:pathLst>
                <a:path w="818751" h="408336" extrusionOk="0">
                  <a:moveTo>
                    <a:pt x="409423" y="408337"/>
                  </a:moveTo>
                  <a:cubicBezTo>
                    <a:pt x="294427" y="408337"/>
                    <a:pt x="183138" y="382048"/>
                    <a:pt x="103876" y="336233"/>
                  </a:cubicBezTo>
                  <a:cubicBezTo>
                    <a:pt x="37825" y="298133"/>
                    <a:pt x="0" y="249936"/>
                    <a:pt x="0" y="204216"/>
                  </a:cubicBezTo>
                  <a:cubicBezTo>
                    <a:pt x="0" y="158496"/>
                    <a:pt x="38015" y="110300"/>
                    <a:pt x="103876" y="72104"/>
                  </a:cubicBezTo>
                  <a:cubicBezTo>
                    <a:pt x="183043" y="26289"/>
                    <a:pt x="294427" y="0"/>
                    <a:pt x="409328" y="0"/>
                  </a:cubicBezTo>
                  <a:cubicBezTo>
                    <a:pt x="524229" y="0"/>
                    <a:pt x="635708" y="26289"/>
                    <a:pt x="714875" y="72104"/>
                  </a:cubicBezTo>
                  <a:cubicBezTo>
                    <a:pt x="780926" y="110204"/>
                    <a:pt x="818751" y="158496"/>
                    <a:pt x="818751" y="204216"/>
                  </a:cubicBezTo>
                  <a:cubicBezTo>
                    <a:pt x="818751" y="249936"/>
                    <a:pt x="780736" y="298037"/>
                    <a:pt x="714875" y="336233"/>
                  </a:cubicBezTo>
                  <a:cubicBezTo>
                    <a:pt x="635708" y="382334"/>
                    <a:pt x="524324" y="408337"/>
                    <a:pt x="409423" y="408337"/>
                  </a:cubicBezTo>
                  <a:close/>
                </a:path>
              </a:pathLst>
            </a:custGeom>
            <a:solidFill>
              <a:srgbClr val="3D348B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5" name="Google Shape;814;p18"/>
            <p:cNvSpPr/>
            <p:nvPr/>
          </p:nvSpPr>
          <p:spPr>
            <a:xfrm>
              <a:off x="3962270" y="1359312"/>
              <a:ext cx="920726" cy="532828"/>
            </a:xfrm>
            <a:custGeom>
              <a:avLst/>
              <a:gdLst/>
              <a:ahLst/>
              <a:cxnLst/>
              <a:rect l="l" t="t" r="r" b="b"/>
              <a:pathLst>
                <a:path w="920726" h="532828" extrusionOk="0">
                  <a:moveTo>
                    <a:pt x="920727" y="266414"/>
                  </a:moveTo>
                  <a:cubicBezTo>
                    <a:pt x="920727" y="413551"/>
                    <a:pt x="714615" y="532828"/>
                    <a:pt x="460363" y="532828"/>
                  </a:cubicBezTo>
                  <a:cubicBezTo>
                    <a:pt x="206112" y="532828"/>
                    <a:pt x="0" y="413551"/>
                    <a:pt x="0" y="266414"/>
                  </a:cubicBezTo>
                  <a:cubicBezTo>
                    <a:pt x="0" y="119278"/>
                    <a:pt x="206112" y="0"/>
                    <a:pt x="460363" y="0"/>
                  </a:cubicBezTo>
                  <a:cubicBezTo>
                    <a:pt x="714615" y="0"/>
                    <a:pt x="920727" y="119278"/>
                    <a:pt x="920727" y="266414"/>
                  </a:cubicBezTo>
                  <a:close/>
                </a:path>
              </a:pathLst>
            </a:custGeom>
            <a:solidFill>
              <a:srgbClr val="FFDF57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6" name="Google Shape;815;p18"/>
            <p:cNvSpPr/>
            <p:nvPr/>
          </p:nvSpPr>
          <p:spPr>
            <a:xfrm>
              <a:off x="4264396" y="969264"/>
              <a:ext cx="40771" cy="635222"/>
            </a:xfrm>
            <a:custGeom>
              <a:avLst/>
              <a:gdLst/>
              <a:ahLst/>
              <a:cxnLst/>
              <a:rect l="l" t="t" r="r" b="b"/>
              <a:pathLst>
                <a:path w="40771" h="635222" extrusionOk="0">
                  <a:moveTo>
                    <a:pt x="0" y="0"/>
                  </a:moveTo>
                  <a:lnTo>
                    <a:pt x="40771" y="0"/>
                  </a:lnTo>
                  <a:lnTo>
                    <a:pt x="40771" y="635222"/>
                  </a:lnTo>
                  <a:lnTo>
                    <a:pt x="0" y="635222"/>
                  </a:lnTo>
                  <a:close/>
                </a:path>
              </a:pathLst>
            </a:custGeom>
            <a:solidFill>
              <a:srgbClr val="D8AA4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7" name="Google Shape;816;p18"/>
            <p:cNvSpPr/>
            <p:nvPr/>
          </p:nvSpPr>
          <p:spPr>
            <a:xfrm>
              <a:off x="4543522" y="969264"/>
              <a:ext cx="40771" cy="635222"/>
            </a:xfrm>
            <a:custGeom>
              <a:avLst/>
              <a:gdLst/>
              <a:ahLst/>
              <a:cxnLst/>
              <a:rect l="l" t="t" r="r" b="b"/>
              <a:pathLst>
                <a:path w="40771" h="635222" extrusionOk="0">
                  <a:moveTo>
                    <a:pt x="0" y="0"/>
                  </a:moveTo>
                  <a:lnTo>
                    <a:pt x="40771" y="0"/>
                  </a:lnTo>
                  <a:lnTo>
                    <a:pt x="40771" y="635222"/>
                  </a:lnTo>
                  <a:lnTo>
                    <a:pt x="0" y="635222"/>
                  </a:lnTo>
                  <a:close/>
                </a:path>
              </a:pathLst>
            </a:custGeom>
            <a:solidFill>
              <a:srgbClr val="D8AA4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8" name="Google Shape;817;p18"/>
            <p:cNvSpPr/>
            <p:nvPr/>
          </p:nvSpPr>
          <p:spPr>
            <a:xfrm>
              <a:off x="4264396" y="901827"/>
              <a:ext cx="319897" cy="108775"/>
            </a:xfrm>
            <a:custGeom>
              <a:avLst/>
              <a:gdLst/>
              <a:ahLst/>
              <a:cxnLst/>
              <a:rect l="l" t="t" r="r" b="b"/>
              <a:pathLst>
                <a:path w="319897" h="108775" extrusionOk="0">
                  <a:moveTo>
                    <a:pt x="157098" y="108775"/>
                  </a:moveTo>
                  <a:lnTo>
                    <a:pt x="97319" y="53911"/>
                  </a:lnTo>
                  <a:lnTo>
                    <a:pt x="23950" y="103156"/>
                  </a:lnTo>
                  <a:lnTo>
                    <a:pt x="0" y="67532"/>
                  </a:lnTo>
                  <a:lnTo>
                    <a:pt x="101310" y="857"/>
                  </a:lnTo>
                  <a:lnTo>
                    <a:pt x="159379" y="54102"/>
                  </a:lnTo>
                  <a:lnTo>
                    <a:pt x="228946" y="0"/>
                  </a:lnTo>
                  <a:lnTo>
                    <a:pt x="319897" y="67532"/>
                  </a:lnTo>
                  <a:lnTo>
                    <a:pt x="291481" y="100203"/>
                  </a:lnTo>
                  <a:lnTo>
                    <a:pt x="228851" y="53054"/>
                  </a:lnTo>
                  <a:lnTo>
                    <a:pt x="157098" y="108775"/>
                  </a:lnTo>
                  <a:close/>
                </a:path>
              </a:pathLst>
            </a:custGeom>
            <a:solidFill>
              <a:srgbClr val="D8AA4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9" name="Google Shape;818;p18"/>
            <p:cNvSpPr/>
            <p:nvPr/>
          </p:nvSpPr>
          <p:spPr>
            <a:xfrm>
              <a:off x="3749667" y="190500"/>
              <a:ext cx="1343462" cy="1451800"/>
            </a:xfrm>
            <a:custGeom>
              <a:avLst/>
              <a:gdLst/>
              <a:ahLst/>
              <a:cxnLst/>
              <a:rect l="l" t="t" r="r" b="b"/>
              <a:pathLst>
                <a:path w="1343462" h="1451800" extrusionOk="0">
                  <a:moveTo>
                    <a:pt x="1132665" y="1449134"/>
                  </a:moveTo>
                  <a:cubicBezTo>
                    <a:pt x="1133425" y="1389317"/>
                    <a:pt x="1143689" y="1212723"/>
                    <a:pt x="1283870" y="969359"/>
                  </a:cubicBezTo>
                  <a:cubicBezTo>
                    <a:pt x="1449711" y="681419"/>
                    <a:pt x="1276837" y="0"/>
                    <a:pt x="671731" y="0"/>
                  </a:cubicBezTo>
                  <a:cubicBezTo>
                    <a:pt x="66625" y="0"/>
                    <a:pt x="-106249" y="681419"/>
                    <a:pt x="59592" y="969359"/>
                  </a:cubicBezTo>
                  <a:cubicBezTo>
                    <a:pt x="180766" y="1179767"/>
                    <a:pt x="207186" y="1366457"/>
                    <a:pt x="212698" y="1451801"/>
                  </a:cubicBezTo>
                </a:path>
              </a:pathLst>
            </a:custGeom>
            <a:solidFill>
              <a:srgbClr val="FFDF57">
                <a:alpha val="6863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110" name="Google Shape;819;p18"/>
            <p:cNvGrpSpPr/>
            <p:nvPr/>
          </p:nvGrpSpPr>
          <p:grpSpPr>
            <a:xfrm>
              <a:off x="3923682" y="3244965"/>
              <a:ext cx="195764" cy="131404"/>
              <a:chOff x="5733332" y="4102215"/>
              <a:chExt cx="195764" cy="131404"/>
            </a:xfrm>
          </p:grpSpPr>
          <p:sp>
            <p:nvSpPr>
              <p:cNvPr id="135" name="Google Shape;820;p18"/>
              <p:cNvSpPr/>
              <p:nvPr/>
            </p:nvSpPr>
            <p:spPr>
              <a:xfrm>
                <a:off x="5734887" y="4131087"/>
                <a:ext cx="177232" cy="100744"/>
              </a:xfrm>
              <a:custGeom>
                <a:avLst/>
                <a:gdLst/>
                <a:ahLst/>
                <a:cxnLst/>
                <a:rect l="l" t="t" r="r" b="b"/>
                <a:pathLst>
                  <a:path w="177232" h="100744" extrusionOk="0">
                    <a:moveTo>
                      <a:pt x="177024" y="99346"/>
                    </a:moveTo>
                    <a:lnTo>
                      <a:pt x="150604" y="74581"/>
                    </a:lnTo>
                    <a:cubicBezTo>
                      <a:pt x="147249" y="69713"/>
                      <a:pt x="143219" y="65351"/>
                      <a:pt x="138629" y="61627"/>
                    </a:cubicBezTo>
                    <a:cubicBezTo>
                      <a:pt x="136623" y="59941"/>
                      <a:pt x="134495" y="58417"/>
                      <a:pt x="132261" y="57055"/>
                    </a:cubicBezTo>
                    <a:lnTo>
                      <a:pt x="98048" y="34195"/>
                    </a:lnTo>
                    <a:lnTo>
                      <a:pt x="60698" y="17621"/>
                    </a:lnTo>
                    <a:cubicBezTo>
                      <a:pt x="58407" y="16564"/>
                      <a:pt x="56060" y="15640"/>
                      <a:pt x="53665" y="14859"/>
                    </a:cubicBezTo>
                    <a:cubicBezTo>
                      <a:pt x="48162" y="13021"/>
                      <a:pt x="42441" y="11935"/>
                      <a:pt x="36653" y="11621"/>
                    </a:cubicBezTo>
                    <a:lnTo>
                      <a:pt x="1109" y="0"/>
                    </a:lnTo>
                    <a:cubicBezTo>
                      <a:pt x="-887" y="0"/>
                      <a:pt x="254" y="3620"/>
                      <a:pt x="1109" y="5144"/>
                    </a:cubicBezTo>
                    <a:lnTo>
                      <a:pt x="4530" y="6572"/>
                    </a:lnTo>
                    <a:cubicBezTo>
                      <a:pt x="8807" y="8192"/>
                      <a:pt x="5196" y="7620"/>
                      <a:pt x="9662" y="10763"/>
                    </a:cubicBezTo>
                    <a:lnTo>
                      <a:pt x="30096" y="16002"/>
                    </a:lnTo>
                    <a:cubicBezTo>
                      <a:pt x="43106" y="15507"/>
                      <a:pt x="55984" y="18822"/>
                      <a:pt x="67160" y="25527"/>
                    </a:cubicBezTo>
                    <a:lnTo>
                      <a:pt x="94246" y="39148"/>
                    </a:lnTo>
                    <a:lnTo>
                      <a:pt x="120287" y="54864"/>
                    </a:lnTo>
                    <a:cubicBezTo>
                      <a:pt x="131729" y="61170"/>
                      <a:pt x="140853" y="70980"/>
                      <a:pt x="146327" y="82868"/>
                    </a:cubicBezTo>
                    <a:lnTo>
                      <a:pt x="160107" y="94012"/>
                    </a:lnTo>
                    <a:cubicBezTo>
                      <a:pt x="164384" y="98012"/>
                      <a:pt x="161913" y="96298"/>
                      <a:pt x="168281" y="97250"/>
                    </a:cubicBezTo>
                    <a:lnTo>
                      <a:pt x="171797" y="100298"/>
                    </a:lnTo>
                    <a:cubicBezTo>
                      <a:pt x="174363" y="100965"/>
                      <a:pt x="178165" y="101060"/>
                      <a:pt x="177024" y="99346"/>
                    </a:cubicBezTo>
                    <a:close/>
                  </a:path>
                </a:pathLst>
              </a:custGeom>
              <a:solidFill>
                <a:srgbClr val="000000">
                  <a:alpha val="20000"/>
                </a:srgbClr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36" name="Google Shape;821;p18"/>
              <p:cNvSpPr/>
              <p:nvPr/>
            </p:nvSpPr>
            <p:spPr>
              <a:xfrm>
                <a:off x="5750846" y="4118425"/>
                <a:ext cx="155883" cy="109857"/>
              </a:xfrm>
              <a:custGeom>
                <a:avLst/>
                <a:gdLst/>
                <a:ahLst/>
                <a:cxnLst/>
                <a:rect l="l" t="t" r="r" b="b"/>
                <a:pathLst>
                  <a:path w="155883" h="109857" extrusionOk="0">
                    <a:moveTo>
                      <a:pt x="86746" y="59620"/>
                    </a:moveTo>
                    <a:cubicBezTo>
                      <a:pt x="88855" y="56363"/>
                      <a:pt x="91688" y="53619"/>
                      <a:pt x="95014" y="51619"/>
                    </a:cubicBezTo>
                    <a:cubicBezTo>
                      <a:pt x="99851" y="48647"/>
                      <a:pt x="105525" y="47342"/>
                      <a:pt x="111170" y="47904"/>
                    </a:cubicBezTo>
                    <a:cubicBezTo>
                      <a:pt x="117832" y="48590"/>
                      <a:pt x="124295" y="50600"/>
                      <a:pt x="130178" y="53810"/>
                    </a:cubicBezTo>
                    <a:lnTo>
                      <a:pt x="130843" y="53810"/>
                    </a:lnTo>
                    <a:lnTo>
                      <a:pt x="140347" y="58953"/>
                    </a:lnTo>
                    <a:cubicBezTo>
                      <a:pt x="142818" y="60287"/>
                      <a:pt x="145099" y="61811"/>
                      <a:pt x="147380" y="63335"/>
                    </a:cubicBezTo>
                    <a:lnTo>
                      <a:pt x="151751" y="66573"/>
                    </a:lnTo>
                    <a:cubicBezTo>
                      <a:pt x="158309" y="71812"/>
                      <a:pt x="156408" y="82099"/>
                      <a:pt x="150611" y="90290"/>
                    </a:cubicBezTo>
                    <a:cubicBezTo>
                      <a:pt x="147399" y="94863"/>
                      <a:pt x="143702" y="99082"/>
                      <a:pt x="139587" y="102863"/>
                    </a:cubicBezTo>
                    <a:cubicBezTo>
                      <a:pt x="132231" y="109264"/>
                      <a:pt x="122119" y="111455"/>
                      <a:pt x="112786" y="108674"/>
                    </a:cubicBezTo>
                    <a:cubicBezTo>
                      <a:pt x="108528" y="107331"/>
                      <a:pt x="104413" y="105540"/>
                      <a:pt x="100526" y="103340"/>
                    </a:cubicBezTo>
                    <a:cubicBezTo>
                      <a:pt x="96934" y="101235"/>
                      <a:pt x="93522" y="98815"/>
                      <a:pt x="90357" y="96101"/>
                    </a:cubicBezTo>
                    <a:cubicBezTo>
                      <a:pt x="82374" y="88624"/>
                      <a:pt x="79874" y="76965"/>
                      <a:pt x="84084" y="66859"/>
                    </a:cubicBezTo>
                    <a:cubicBezTo>
                      <a:pt x="84702" y="64354"/>
                      <a:pt x="85596" y="61925"/>
                      <a:pt x="86746" y="59620"/>
                    </a:cubicBezTo>
                    <a:close/>
                    <a:moveTo>
                      <a:pt x="8339" y="11995"/>
                    </a:moveTo>
                    <a:cubicBezTo>
                      <a:pt x="13471" y="4089"/>
                      <a:pt x="22215" y="-1912"/>
                      <a:pt x="29628" y="565"/>
                    </a:cubicBezTo>
                    <a:lnTo>
                      <a:pt x="34380" y="2375"/>
                    </a:lnTo>
                    <a:cubicBezTo>
                      <a:pt x="36784" y="3318"/>
                      <a:pt x="39132" y="4394"/>
                      <a:pt x="41412" y="5613"/>
                    </a:cubicBezTo>
                    <a:lnTo>
                      <a:pt x="50061" y="10090"/>
                    </a:lnTo>
                    <a:lnTo>
                      <a:pt x="50631" y="10090"/>
                    </a:lnTo>
                    <a:cubicBezTo>
                      <a:pt x="56067" y="12967"/>
                      <a:pt x="60772" y="17034"/>
                      <a:pt x="64412" y="21996"/>
                    </a:cubicBezTo>
                    <a:cubicBezTo>
                      <a:pt x="67424" y="26073"/>
                      <a:pt x="68688" y="31178"/>
                      <a:pt x="67928" y="36188"/>
                    </a:cubicBezTo>
                    <a:cubicBezTo>
                      <a:pt x="67358" y="39875"/>
                      <a:pt x="65932" y="43361"/>
                      <a:pt x="63746" y="46380"/>
                    </a:cubicBezTo>
                    <a:cubicBezTo>
                      <a:pt x="61969" y="48533"/>
                      <a:pt x="59964" y="50476"/>
                      <a:pt x="57759" y="52190"/>
                    </a:cubicBezTo>
                    <a:cubicBezTo>
                      <a:pt x="49652" y="60106"/>
                      <a:pt x="37972" y="63116"/>
                      <a:pt x="27062" y="60096"/>
                    </a:cubicBezTo>
                    <a:cubicBezTo>
                      <a:pt x="23241" y="58877"/>
                      <a:pt x="19544" y="57286"/>
                      <a:pt x="16037" y="55334"/>
                    </a:cubicBezTo>
                    <a:cubicBezTo>
                      <a:pt x="12645" y="53238"/>
                      <a:pt x="9461" y="50809"/>
                      <a:pt x="6534" y="48095"/>
                    </a:cubicBezTo>
                    <a:cubicBezTo>
                      <a:pt x="309" y="42285"/>
                      <a:pt x="-1687" y="33236"/>
                      <a:pt x="1497" y="25330"/>
                    </a:cubicBezTo>
                    <a:cubicBezTo>
                      <a:pt x="3274" y="20672"/>
                      <a:pt x="5574" y="16234"/>
                      <a:pt x="8339" y="12090"/>
                    </a:cubicBezTo>
                    <a:close/>
                  </a:path>
                </a:pathLst>
              </a:custGeom>
              <a:solidFill>
                <a:srgbClr val="000000">
                  <a:alpha val="9800"/>
                </a:srgbClr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37" name="Google Shape;822;p18"/>
              <p:cNvSpPr/>
              <p:nvPr/>
            </p:nvSpPr>
            <p:spPr>
              <a:xfrm>
                <a:off x="5733332" y="4130673"/>
                <a:ext cx="192169" cy="73375"/>
              </a:xfrm>
              <a:custGeom>
                <a:avLst/>
                <a:gdLst/>
                <a:ahLst/>
                <a:cxnLst/>
                <a:rect l="l" t="t" r="r" b="b"/>
                <a:pathLst>
                  <a:path w="192169" h="73375" extrusionOk="0">
                    <a:moveTo>
                      <a:pt x="15779" y="11368"/>
                    </a:moveTo>
                    <a:lnTo>
                      <a:pt x="36117" y="9463"/>
                    </a:lnTo>
                    <a:cubicBezTo>
                      <a:pt x="48995" y="8187"/>
                      <a:pt x="61967" y="10768"/>
                      <a:pt x="73372" y="16893"/>
                    </a:cubicBezTo>
                    <a:lnTo>
                      <a:pt x="185611" y="73376"/>
                    </a:lnTo>
                    <a:lnTo>
                      <a:pt x="192169" y="63851"/>
                    </a:lnTo>
                    <a:lnTo>
                      <a:pt x="66529" y="8320"/>
                    </a:lnTo>
                    <a:cubicBezTo>
                      <a:pt x="58974" y="4777"/>
                      <a:pt x="50810" y="2739"/>
                      <a:pt x="42484" y="2320"/>
                    </a:cubicBezTo>
                    <a:lnTo>
                      <a:pt x="2569" y="34"/>
                    </a:lnTo>
                    <a:cubicBezTo>
                      <a:pt x="1381" y="-176"/>
                      <a:pt x="250" y="614"/>
                      <a:pt x="31" y="1805"/>
                    </a:cubicBezTo>
                    <a:cubicBezTo>
                      <a:pt x="-73" y="2424"/>
                      <a:pt x="88" y="3063"/>
                      <a:pt x="478" y="3558"/>
                    </a:cubicBezTo>
                    <a:lnTo>
                      <a:pt x="1523" y="4987"/>
                    </a:lnTo>
                    <a:cubicBezTo>
                      <a:pt x="4869" y="9425"/>
                      <a:pt x="10248" y="11835"/>
                      <a:pt x="15779" y="11368"/>
                    </a:cubicBezTo>
                    <a:close/>
                  </a:path>
                </a:pathLst>
              </a:custGeom>
              <a:solidFill>
                <a:srgbClr val="2B303F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38" name="Google Shape;823;p18"/>
              <p:cNvSpPr/>
              <p:nvPr/>
            </p:nvSpPr>
            <p:spPr>
              <a:xfrm>
                <a:off x="5757380" y="4106036"/>
                <a:ext cx="156130" cy="127583"/>
              </a:xfrm>
              <a:custGeom>
                <a:avLst/>
                <a:gdLst/>
                <a:ahLst/>
                <a:cxnLst/>
                <a:rect l="l" t="t" r="r" b="b"/>
                <a:pathLst>
                  <a:path w="156130" h="127583" extrusionOk="0">
                    <a:moveTo>
                      <a:pt x="136950" y="117539"/>
                    </a:moveTo>
                    <a:lnTo>
                      <a:pt x="128491" y="98489"/>
                    </a:lnTo>
                    <a:cubicBezTo>
                      <a:pt x="123036" y="86601"/>
                      <a:pt x="113950" y="76762"/>
                      <a:pt x="102546" y="70390"/>
                    </a:cubicBezTo>
                    <a:lnTo>
                      <a:pt x="0" y="8858"/>
                    </a:lnTo>
                    <a:lnTo>
                      <a:pt x="5797" y="0"/>
                    </a:lnTo>
                    <a:lnTo>
                      <a:pt x="114236" y="72295"/>
                    </a:lnTo>
                    <a:cubicBezTo>
                      <a:pt x="121439" y="76876"/>
                      <a:pt x="127645" y="82868"/>
                      <a:pt x="132483" y="89916"/>
                    </a:cubicBezTo>
                    <a:lnTo>
                      <a:pt x="155767" y="124016"/>
                    </a:lnTo>
                    <a:cubicBezTo>
                      <a:pt x="156908" y="125730"/>
                      <a:pt x="155197" y="127921"/>
                      <a:pt x="152916" y="127540"/>
                    </a:cubicBezTo>
                    <a:lnTo>
                      <a:pt x="150920" y="127540"/>
                    </a:lnTo>
                    <a:cubicBezTo>
                      <a:pt x="144866" y="126816"/>
                      <a:pt x="139601" y="123044"/>
                      <a:pt x="136950" y="117539"/>
                    </a:cubicBezTo>
                    <a:close/>
                  </a:path>
                </a:pathLst>
              </a:custGeom>
              <a:solidFill>
                <a:srgbClr val="2B303F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39" name="Google Shape;824;p18"/>
              <p:cNvSpPr/>
              <p:nvPr/>
            </p:nvSpPr>
            <p:spPr>
              <a:xfrm>
                <a:off x="5834686" y="4162247"/>
                <a:ext cx="73778" cy="62054"/>
              </a:xfrm>
              <a:custGeom>
                <a:avLst/>
                <a:gdLst/>
                <a:ahLst/>
                <a:cxnLst/>
                <a:rect l="l" t="t" r="r" b="b"/>
                <a:pathLst>
                  <a:path w="73778" h="62054" extrusionOk="0">
                    <a:moveTo>
                      <a:pt x="29231" y="178"/>
                    </a:moveTo>
                    <a:cubicBezTo>
                      <a:pt x="35893" y="835"/>
                      <a:pt x="42346" y="2807"/>
                      <a:pt x="48239" y="5988"/>
                    </a:cubicBezTo>
                    <a:lnTo>
                      <a:pt x="48809" y="5988"/>
                    </a:lnTo>
                    <a:lnTo>
                      <a:pt x="58313" y="11036"/>
                    </a:lnTo>
                    <a:cubicBezTo>
                      <a:pt x="60783" y="12465"/>
                      <a:pt x="63064" y="13894"/>
                      <a:pt x="65345" y="15418"/>
                    </a:cubicBezTo>
                    <a:cubicBezTo>
                      <a:pt x="67626" y="16942"/>
                      <a:pt x="68292" y="17608"/>
                      <a:pt x="69717" y="18751"/>
                    </a:cubicBezTo>
                    <a:cubicBezTo>
                      <a:pt x="76180" y="23895"/>
                      <a:pt x="74279" y="34277"/>
                      <a:pt x="68577" y="42373"/>
                    </a:cubicBezTo>
                    <a:cubicBezTo>
                      <a:pt x="65383" y="46993"/>
                      <a:pt x="61658" y="51222"/>
                      <a:pt x="57457" y="54946"/>
                    </a:cubicBezTo>
                    <a:cubicBezTo>
                      <a:pt x="50187" y="61442"/>
                      <a:pt x="40075" y="63681"/>
                      <a:pt x="30752" y="60852"/>
                    </a:cubicBezTo>
                    <a:cubicBezTo>
                      <a:pt x="26503" y="59433"/>
                      <a:pt x="22398" y="57613"/>
                      <a:pt x="18492" y="55422"/>
                    </a:cubicBezTo>
                    <a:cubicBezTo>
                      <a:pt x="14852" y="53384"/>
                      <a:pt x="11440" y="50955"/>
                      <a:pt x="8323" y="48184"/>
                    </a:cubicBezTo>
                    <a:cubicBezTo>
                      <a:pt x="301" y="40764"/>
                      <a:pt x="-2208" y="29105"/>
                      <a:pt x="2050" y="19037"/>
                    </a:cubicBezTo>
                    <a:cubicBezTo>
                      <a:pt x="2763" y="16370"/>
                      <a:pt x="3808" y="13808"/>
                      <a:pt x="5186" y="11417"/>
                    </a:cubicBezTo>
                    <a:cubicBezTo>
                      <a:pt x="7325" y="8179"/>
                      <a:pt x="10147" y="5445"/>
                      <a:pt x="13455" y="3416"/>
                    </a:cubicBezTo>
                    <a:cubicBezTo>
                      <a:pt x="18226" y="663"/>
                      <a:pt x="23757" y="-470"/>
                      <a:pt x="29231" y="178"/>
                    </a:cubicBezTo>
                    <a:close/>
                  </a:path>
                </a:pathLst>
              </a:custGeom>
              <a:solidFill>
                <a:srgbClr val="000000">
                  <a:alpha val="29800"/>
                </a:srgbClr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40" name="Google Shape;825;p18"/>
              <p:cNvSpPr/>
              <p:nvPr/>
            </p:nvSpPr>
            <p:spPr>
              <a:xfrm>
                <a:off x="5745586" y="4102215"/>
                <a:ext cx="183510" cy="128783"/>
              </a:xfrm>
              <a:custGeom>
                <a:avLst/>
                <a:gdLst/>
                <a:ahLst/>
                <a:cxnLst/>
                <a:rect l="l" t="t" r="r" b="b"/>
                <a:pathLst>
                  <a:path w="183510" h="128783" extrusionOk="0">
                    <a:moveTo>
                      <a:pt x="14550" y="1821"/>
                    </a:moveTo>
                    <a:lnTo>
                      <a:pt x="9608" y="9632"/>
                    </a:lnTo>
                    <a:cubicBezTo>
                      <a:pt x="8753" y="10575"/>
                      <a:pt x="8753" y="12022"/>
                      <a:pt x="9608" y="12965"/>
                    </a:cubicBezTo>
                    <a:cubicBezTo>
                      <a:pt x="11347" y="14527"/>
                      <a:pt x="11822" y="17071"/>
                      <a:pt x="10748" y="19157"/>
                    </a:cubicBezTo>
                    <a:lnTo>
                      <a:pt x="2575" y="36301"/>
                    </a:lnTo>
                    <a:cubicBezTo>
                      <a:pt x="-2329" y="46274"/>
                      <a:pt x="-86" y="58304"/>
                      <a:pt x="8087" y="65829"/>
                    </a:cubicBezTo>
                    <a:lnTo>
                      <a:pt x="8087" y="65829"/>
                    </a:lnTo>
                    <a:cubicBezTo>
                      <a:pt x="14997" y="72001"/>
                      <a:pt x="23170" y="76583"/>
                      <a:pt x="32037" y="79259"/>
                    </a:cubicBezTo>
                    <a:lnTo>
                      <a:pt x="32037" y="79259"/>
                    </a:lnTo>
                    <a:cubicBezTo>
                      <a:pt x="45494" y="83374"/>
                      <a:pt x="60111" y="79717"/>
                      <a:pt x="70052" y="69734"/>
                    </a:cubicBezTo>
                    <a:lnTo>
                      <a:pt x="77655" y="62019"/>
                    </a:lnTo>
                    <a:cubicBezTo>
                      <a:pt x="79337" y="60381"/>
                      <a:pt x="80354" y="58171"/>
                      <a:pt x="80506" y="55828"/>
                    </a:cubicBezTo>
                    <a:cubicBezTo>
                      <a:pt x="81029" y="52180"/>
                      <a:pt x="84393" y="49646"/>
                      <a:pt x="88033" y="50170"/>
                    </a:cubicBezTo>
                    <a:cubicBezTo>
                      <a:pt x="88718" y="50265"/>
                      <a:pt x="89383" y="50475"/>
                      <a:pt x="90010" y="50780"/>
                    </a:cubicBezTo>
                    <a:lnTo>
                      <a:pt x="91911" y="51732"/>
                    </a:lnTo>
                    <a:lnTo>
                      <a:pt x="93811" y="52875"/>
                    </a:lnTo>
                    <a:cubicBezTo>
                      <a:pt x="96321" y="54694"/>
                      <a:pt x="96891" y="58209"/>
                      <a:pt x="95075" y="60723"/>
                    </a:cubicBezTo>
                    <a:cubicBezTo>
                      <a:pt x="94572" y="61419"/>
                      <a:pt x="93906" y="62000"/>
                      <a:pt x="93146" y="62400"/>
                    </a:cubicBezTo>
                    <a:cubicBezTo>
                      <a:pt x="91008" y="63533"/>
                      <a:pt x="89307" y="65343"/>
                      <a:pt x="88299" y="67543"/>
                    </a:cubicBezTo>
                    <a:lnTo>
                      <a:pt x="84023" y="77068"/>
                    </a:lnTo>
                    <a:cubicBezTo>
                      <a:pt x="78482" y="89508"/>
                      <a:pt x="81770" y="104119"/>
                      <a:pt x="92101" y="112978"/>
                    </a:cubicBezTo>
                    <a:lnTo>
                      <a:pt x="92101" y="112978"/>
                    </a:lnTo>
                    <a:cubicBezTo>
                      <a:pt x="99362" y="119398"/>
                      <a:pt x="107877" y="124227"/>
                      <a:pt x="117096" y="127170"/>
                    </a:cubicBezTo>
                    <a:lnTo>
                      <a:pt x="117096" y="127170"/>
                    </a:lnTo>
                    <a:cubicBezTo>
                      <a:pt x="129156" y="131066"/>
                      <a:pt x="142366" y="127780"/>
                      <a:pt x="151214" y="118693"/>
                    </a:cubicBezTo>
                    <a:lnTo>
                      <a:pt x="165470" y="103643"/>
                    </a:lnTo>
                    <a:cubicBezTo>
                      <a:pt x="167409" y="101700"/>
                      <a:pt x="170250" y="100967"/>
                      <a:pt x="172883" y="101738"/>
                    </a:cubicBezTo>
                    <a:cubicBezTo>
                      <a:pt x="174290" y="102224"/>
                      <a:pt x="175858" y="101767"/>
                      <a:pt x="176780" y="100595"/>
                    </a:cubicBezTo>
                    <a:lnTo>
                      <a:pt x="182577" y="92594"/>
                    </a:lnTo>
                    <a:cubicBezTo>
                      <a:pt x="183822" y="91108"/>
                      <a:pt x="183822" y="88937"/>
                      <a:pt x="182577" y="87451"/>
                    </a:cubicBezTo>
                    <a:cubicBezTo>
                      <a:pt x="173501" y="78412"/>
                      <a:pt x="163047" y="70887"/>
                      <a:pt x="151595" y="65162"/>
                    </a:cubicBezTo>
                    <a:lnTo>
                      <a:pt x="142091" y="60019"/>
                    </a:lnTo>
                    <a:cubicBezTo>
                      <a:pt x="135058" y="56180"/>
                      <a:pt x="127341" y="53789"/>
                      <a:pt x="119377" y="52970"/>
                    </a:cubicBezTo>
                    <a:lnTo>
                      <a:pt x="112344" y="52208"/>
                    </a:lnTo>
                    <a:cubicBezTo>
                      <a:pt x="110776" y="52284"/>
                      <a:pt x="109236" y="51732"/>
                      <a:pt x="108067" y="50684"/>
                    </a:cubicBezTo>
                    <a:cubicBezTo>
                      <a:pt x="107373" y="49703"/>
                      <a:pt x="106461" y="48884"/>
                      <a:pt x="105406" y="48303"/>
                    </a:cubicBezTo>
                    <a:lnTo>
                      <a:pt x="97613" y="44112"/>
                    </a:lnTo>
                    <a:lnTo>
                      <a:pt x="89820" y="39826"/>
                    </a:lnTo>
                    <a:cubicBezTo>
                      <a:pt x="88699" y="39254"/>
                      <a:pt x="87463" y="38930"/>
                      <a:pt x="86208" y="38873"/>
                    </a:cubicBezTo>
                    <a:cubicBezTo>
                      <a:pt x="84374" y="38826"/>
                      <a:pt x="82664" y="37949"/>
                      <a:pt x="81552" y="36492"/>
                    </a:cubicBezTo>
                    <a:lnTo>
                      <a:pt x="77750" y="31349"/>
                    </a:lnTo>
                    <a:cubicBezTo>
                      <a:pt x="73359" y="25453"/>
                      <a:pt x="67667" y="20661"/>
                      <a:pt x="61118" y="17347"/>
                    </a:cubicBezTo>
                    <a:lnTo>
                      <a:pt x="52470" y="12775"/>
                    </a:lnTo>
                    <a:cubicBezTo>
                      <a:pt x="42244" y="6698"/>
                      <a:pt x="31058" y="2412"/>
                      <a:pt x="19397" y="107"/>
                    </a:cubicBezTo>
                    <a:cubicBezTo>
                      <a:pt x="17591" y="-275"/>
                      <a:pt x="15719" y="383"/>
                      <a:pt x="14550" y="1821"/>
                    </a:cubicBezTo>
                    <a:close/>
                    <a:moveTo>
                      <a:pt x="93906" y="72020"/>
                    </a:moveTo>
                    <a:cubicBezTo>
                      <a:pt x="96045" y="68782"/>
                      <a:pt x="98867" y="66048"/>
                      <a:pt x="102175" y="64019"/>
                    </a:cubicBezTo>
                    <a:cubicBezTo>
                      <a:pt x="107012" y="61048"/>
                      <a:pt x="112696" y="59781"/>
                      <a:pt x="118331" y="60400"/>
                    </a:cubicBezTo>
                    <a:cubicBezTo>
                      <a:pt x="124993" y="61057"/>
                      <a:pt x="131447" y="63029"/>
                      <a:pt x="137339" y="66210"/>
                    </a:cubicBezTo>
                    <a:lnTo>
                      <a:pt x="137909" y="66210"/>
                    </a:lnTo>
                    <a:lnTo>
                      <a:pt x="147413" y="71258"/>
                    </a:lnTo>
                    <a:cubicBezTo>
                      <a:pt x="149884" y="72687"/>
                      <a:pt x="152165" y="74116"/>
                      <a:pt x="154446" y="75640"/>
                    </a:cubicBezTo>
                    <a:cubicBezTo>
                      <a:pt x="156727" y="77164"/>
                      <a:pt x="157392" y="77831"/>
                      <a:pt x="158817" y="78974"/>
                    </a:cubicBezTo>
                    <a:cubicBezTo>
                      <a:pt x="165280" y="84117"/>
                      <a:pt x="163379" y="94499"/>
                      <a:pt x="157677" y="102596"/>
                    </a:cubicBezTo>
                    <a:cubicBezTo>
                      <a:pt x="154484" y="107215"/>
                      <a:pt x="150758" y="111444"/>
                      <a:pt x="146558" y="115168"/>
                    </a:cubicBezTo>
                    <a:cubicBezTo>
                      <a:pt x="139287" y="121665"/>
                      <a:pt x="129175" y="123903"/>
                      <a:pt x="119852" y="121074"/>
                    </a:cubicBezTo>
                    <a:cubicBezTo>
                      <a:pt x="115604" y="119655"/>
                      <a:pt x="111498" y="117835"/>
                      <a:pt x="107592" y="115645"/>
                    </a:cubicBezTo>
                    <a:cubicBezTo>
                      <a:pt x="103952" y="113606"/>
                      <a:pt x="100540" y="111178"/>
                      <a:pt x="97423" y="108406"/>
                    </a:cubicBezTo>
                    <a:cubicBezTo>
                      <a:pt x="89402" y="100986"/>
                      <a:pt x="86893" y="89327"/>
                      <a:pt x="91150" y="79259"/>
                    </a:cubicBezTo>
                    <a:cubicBezTo>
                      <a:pt x="91768" y="76745"/>
                      <a:pt x="92690" y="74306"/>
                      <a:pt x="93906" y="72020"/>
                    </a:cubicBezTo>
                    <a:close/>
                    <a:moveTo>
                      <a:pt x="15405" y="24395"/>
                    </a:moveTo>
                    <a:cubicBezTo>
                      <a:pt x="20632" y="16585"/>
                      <a:pt x="29281" y="10584"/>
                      <a:pt x="36789" y="13060"/>
                    </a:cubicBezTo>
                    <a:cubicBezTo>
                      <a:pt x="38404" y="13546"/>
                      <a:pt x="39992" y="14118"/>
                      <a:pt x="41541" y="14775"/>
                    </a:cubicBezTo>
                    <a:cubicBezTo>
                      <a:pt x="43917" y="15727"/>
                      <a:pt x="46293" y="16871"/>
                      <a:pt x="48574" y="18014"/>
                    </a:cubicBezTo>
                    <a:lnTo>
                      <a:pt x="57222" y="22585"/>
                    </a:lnTo>
                    <a:lnTo>
                      <a:pt x="57792" y="22585"/>
                    </a:lnTo>
                    <a:cubicBezTo>
                      <a:pt x="63190" y="25519"/>
                      <a:pt x="67885" y="29577"/>
                      <a:pt x="71573" y="34492"/>
                    </a:cubicBezTo>
                    <a:cubicBezTo>
                      <a:pt x="74576" y="38607"/>
                      <a:pt x="75802" y="43750"/>
                      <a:pt x="74994" y="48779"/>
                    </a:cubicBezTo>
                    <a:cubicBezTo>
                      <a:pt x="74452" y="52437"/>
                      <a:pt x="73017" y="55904"/>
                      <a:pt x="70812" y="58876"/>
                    </a:cubicBezTo>
                    <a:cubicBezTo>
                      <a:pt x="69064" y="61076"/>
                      <a:pt x="67049" y="63057"/>
                      <a:pt x="64825" y="64781"/>
                    </a:cubicBezTo>
                    <a:cubicBezTo>
                      <a:pt x="56709" y="72677"/>
                      <a:pt x="45038" y="75687"/>
                      <a:pt x="34128" y="72687"/>
                    </a:cubicBezTo>
                    <a:cubicBezTo>
                      <a:pt x="30326" y="71458"/>
                      <a:pt x="26658" y="69830"/>
                      <a:pt x="23198" y="67829"/>
                    </a:cubicBezTo>
                    <a:cubicBezTo>
                      <a:pt x="19777" y="65810"/>
                      <a:pt x="16584" y="63410"/>
                      <a:pt x="13695" y="60685"/>
                    </a:cubicBezTo>
                    <a:cubicBezTo>
                      <a:pt x="7479" y="54828"/>
                      <a:pt x="5483" y="45760"/>
                      <a:pt x="8658" y="37825"/>
                    </a:cubicBezTo>
                    <a:cubicBezTo>
                      <a:pt x="10454" y="33158"/>
                      <a:pt x="12716" y="28691"/>
                      <a:pt x="15405" y="24491"/>
                    </a:cubicBezTo>
                    <a:close/>
                  </a:path>
                </a:pathLst>
              </a:custGeom>
              <a:solidFill>
                <a:srgbClr val="2B303F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41" name="Google Shape;826;p18"/>
              <p:cNvSpPr/>
              <p:nvPr/>
            </p:nvSpPr>
            <p:spPr>
              <a:xfrm>
                <a:off x="5752081" y="4128325"/>
                <a:ext cx="64221" cy="49275"/>
              </a:xfrm>
              <a:custGeom>
                <a:avLst/>
                <a:gdLst/>
                <a:ahLst/>
                <a:cxnLst/>
                <a:rect l="l" t="t" r="r" b="b"/>
                <a:pathLst>
                  <a:path w="64221" h="49275" extrusionOk="0">
                    <a:moveTo>
                      <a:pt x="57569" y="40196"/>
                    </a:moveTo>
                    <a:cubicBezTo>
                      <a:pt x="49481" y="48149"/>
                      <a:pt x="37782" y="51159"/>
                      <a:pt x="26872" y="48101"/>
                    </a:cubicBezTo>
                    <a:cubicBezTo>
                      <a:pt x="23118" y="46987"/>
                      <a:pt x="19487" y="45491"/>
                      <a:pt x="16037" y="43624"/>
                    </a:cubicBezTo>
                    <a:cubicBezTo>
                      <a:pt x="12597" y="41634"/>
                      <a:pt x="9404" y="39233"/>
                      <a:pt x="6534" y="36481"/>
                    </a:cubicBezTo>
                    <a:cubicBezTo>
                      <a:pt x="309" y="30671"/>
                      <a:pt x="-1687" y="21622"/>
                      <a:pt x="1497" y="13716"/>
                    </a:cubicBezTo>
                    <a:cubicBezTo>
                      <a:pt x="3369" y="8896"/>
                      <a:pt x="5754" y="4296"/>
                      <a:pt x="8624" y="0"/>
                    </a:cubicBezTo>
                    <a:lnTo>
                      <a:pt x="8624" y="0"/>
                    </a:lnTo>
                    <a:cubicBezTo>
                      <a:pt x="5992" y="4010"/>
                      <a:pt x="3797" y="8287"/>
                      <a:pt x="2067" y="12763"/>
                    </a:cubicBezTo>
                    <a:cubicBezTo>
                      <a:pt x="-1107" y="20698"/>
                      <a:pt x="888" y="29766"/>
                      <a:pt x="7104" y="35623"/>
                    </a:cubicBezTo>
                    <a:cubicBezTo>
                      <a:pt x="9993" y="38348"/>
                      <a:pt x="13186" y="40748"/>
                      <a:pt x="16608" y="42767"/>
                    </a:cubicBezTo>
                    <a:cubicBezTo>
                      <a:pt x="20067" y="44767"/>
                      <a:pt x="23735" y="46396"/>
                      <a:pt x="27537" y="47625"/>
                    </a:cubicBezTo>
                    <a:cubicBezTo>
                      <a:pt x="38447" y="50625"/>
                      <a:pt x="50118" y="47615"/>
                      <a:pt x="58234" y="39719"/>
                    </a:cubicBezTo>
                    <a:cubicBezTo>
                      <a:pt x="60439" y="38005"/>
                      <a:pt x="62444" y="36061"/>
                      <a:pt x="64222" y="33909"/>
                    </a:cubicBezTo>
                    <a:lnTo>
                      <a:pt x="63556" y="34099"/>
                    </a:lnTo>
                    <a:cubicBezTo>
                      <a:pt x="61827" y="36376"/>
                      <a:pt x="59812" y="38424"/>
                      <a:pt x="57569" y="40196"/>
                    </a:cubicBezTo>
                    <a:close/>
                  </a:path>
                </a:pathLst>
              </a:custGeom>
              <a:solidFill>
                <a:srgbClr val="1F232D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42" name="Google Shape;827;p18"/>
              <p:cNvSpPr/>
              <p:nvPr/>
            </p:nvSpPr>
            <p:spPr>
              <a:xfrm>
                <a:off x="5833480" y="4174426"/>
                <a:ext cx="68642" cy="51616"/>
              </a:xfrm>
              <a:custGeom>
                <a:avLst/>
                <a:gdLst/>
                <a:ahLst/>
                <a:cxnLst/>
                <a:rect l="l" t="t" r="r" b="b"/>
                <a:pathLst>
                  <a:path w="68642" h="51616" extrusionOk="0">
                    <a:moveTo>
                      <a:pt x="57428" y="44577"/>
                    </a:moveTo>
                    <a:cubicBezTo>
                      <a:pt x="50139" y="51044"/>
                      <a:pt x="40027" y="53245"/>
                      <a:pt x="30722" y="50387"/>
                    </a:cubicBezTo>
                    <a:cubicBezTo>
                      <a:pt x="26465" y="49044"/>
                      <a:pt x="22350" y="47254"/>
                      <a:pt x="18463" y="45053"/>
                    </a:cubicBezTo>
                    <a:cubicBezTo>
                      <a:pt x="14870" y="42948"/>
                      <a:pt x="11458" y="40529"/>
                      <a:pt x="8293" y="37814"/>
                    </a:cubicBezTo>
                    <a:cubicBezTo>
                      <a:pt x="310" y="30337"/>
                      <a:pt x="-2189" y="18679"/>
                      <a:pt x="2021" y="8572"/>
                    </a:cubicBezTo>
                    <a:cubicBezTo>
                      <a:pt x="2772" y="5953"/>
                      <a:pt x="3827" y="3429"/>
                      <a:pt x="5157" y="1048"/>
                    </a:cubicBezTo>
                    <a:lnTo>
                      <a:pt x="5917" y="0"/>
                    </a:lnTo>
                    <a:cubicBezTo>
                      <a:pt x="4616" y="2343"/>
                      <a:pt x="3589" y="4839"/>
                      <a:pt x="2876" y="7429"/>
                    </a:cubicBezTo>
                    <a:cubicBezTo>
                      <a:pt x="-1381" y="17497"/>
                      <a:pt x="1128" y="29165"/>
                      <a:pt x="9149" y="36576"/>
                    </a:cubicBezTo>
                    <a:cubicBezTo>
                      <a:pt x="12266" y="39348"/>
                      <a:pt x="15678" y="41777"/>
                      <a:pt x="19318" y="43815"/>
                    </a:cubicBezTo>
                    <a:cubicBezTo>
                      <a:pt x="23224" y="46006"/>
                      <a:pt x="27330" y="47825"/>
                      <a:pt x="31578" y="49244"/>
                    </a:cubicBezTo>
                    <a:cubicBezTo>
                      <a:pt x="40901" y="52073"/>
                      <a:pt x="51013" y="49835"/>
                      <a:pt x="58283" y="43339"/>
                    </a:cubicBezTo>
                    <a:cubicBezTo>
                      <a:pt x="62142" y="39881"/>
                      <a:pt x="65620" y="36023"/>
                      <a:pt x="68643" y="31813"/>
                    </a:cubicBezTo>
                    <a:lnTo>
                      <a:pt x="68643" y="31813"/>
                    </a:lnTo>
                    <a:cubicBezTo>
                      <a:pt x="65440" y="36509"/>
                      <a:pt x="61667" y="40795"/>
                      <a:pt x="57428" y="44577"/>
                    </a:cubicBezTo>
                    <a:close/>
                  </a:path>
                </a:pathLst>
              </a:custGeom>
              <a:solidFill>
                <a:srgbClr val="1F232D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43" name="Google Shape;828;p18"/>
              <p:cNvSpPr/>
              <p:nvPr/>
            </p:nvSpPr>
            <p:spPr>
              <a:xfrm>
                <a:off x="5752373" y="4115091"/>
                <a:ext cx="68187" cy="61619"/>
              </a:xfrm>
              <a:custGeom>
                <a:avLst/>
                <a:gdLst/>
                <a:ahLst/>
                <a:cxnLst/>
                <a:rect l="l" t="t" r="r" b="b"/>
                <a:pathLst>
                  <a:path w="68187" h="61619" extrusionOk="0">
                    <a:moveTo>
                      <a:pt x="64786" y="21997"/>
                    </a:moveTo>
                    <a:cubicBezTo>
                      <a:pt x="61098" y="17082"/>
                      <a:pt x="56403" y="13024"/>
                      <a:pt x="51005" y="10090"/>
                    </a:cubicBezTo>
                    <a:lnTo>
                      <a:pt x="50435" y="10090"/>
                    </a:lnTo>
                    <a:lnTo>
                      <a:pt x="41787" y="5518"/>
                    </a:lnTo>
                    <a:cubicBezTo>
                      <a:pt x="39506" y="4375"/>
                      <a:pt x="37130" y="3232"/>
                      <a:pt x="34754" y="2280"/>
                    </a:cubicBezTo>
                    <a:cubicBezTo>
                      <a:pt x="33205" y="1623"/>
                      <a:pt x="31617" y="1051"/>
                      <a:pt x="30002" y="565"/>
                    </a:cubicBezTo>
                    <a:cubicBezTo>
                      <a:pt x="22494" y="-1911"/>
                      <a:pt x="13845" y="4090"/>
                      <a:pt x="8618" y="11900"/>
                    </a:cubicBezTo>
                    <a:cubicBezTo>
                      <a:pt x="5767" y="16205"/>
                      <a:pt x="3382" y="20806"/>
                      <a:pt x="1490" y="25616"/>
                    </a:cubicBezTo>
                    <a:cubicBezTo>
                      <a:pt x="-1684" y="33551"/>
                      <a:pt x="312" y="42618"/>
                      <a:pt x="6527" y="48476"/>
                    </a:cubicBezTo>
                    <a:cubicBezTo>
                      <a:pt x="9417" y="51200"/>
                      <a:pt x="12610" y="53601"/>
                      <a:pt x="16031" y="55620"/>
                    </a:cubicBezTo>
                    <a:cubicBezTo>
                      <a:pt x="19491" y="57620"/>
                      <a:pt x="23159" y="59249"/>
                      <a:pt x="26960" y="60478"/>
                    </a:cubicBezTo>
                    <a:cubicBezTo>
                      <a:pt x="37871" y="63478"/>
                      <a:pt x="49542" y="60468"/>
                      <a:pt x="57658" y="52572"/>
                    </a:cubicBezTo>
                    <a:cubicBezTo>
                      <a:pt x="59882" y="50848"/>
                      <a:pt x="61896" y="48867"/>
                      <a:pt x="63645" y="46666"/>
                    </a:cubicBezTo>
                    <a:cubicBezTo>
                      <a:pt x="65850" y="43695"/>
                      <a:pt x="67285" y="40228"/>
                      <a:pt x="67827" y="36570"/>
                    </a:cubicBezTo>
                    <a:cubicBezTo>
                      <a:pt x="68825" y="31503"/>
                      <a:pt x="67732" y="26235"/>
                      <a:pt x="64786" y="21997"/>
                    </a:cubicBezTo>
                    <a:close/>
                  </a:path>
                </a:pathLst>
              </a:custGeom>
              <a:solidFill>
                <a:srgbClr val="000000">
                  <a:alpha val="29800"/>
                </a:srgbClr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111" name="Google Shape;829;p18"/>
            <p:cNvGrpSpPr/>
            <p:nvPr/>
          </p:nvGrpSpPr>
          <p:grpSpPr>
            <a:xfrm flipH="1">
              <a:off x="3829267" y="2465054"/>
              <a:ext cx="683694" cy="518573"/>
              <a:chOff x="6621095" y="1452181"/>
              <a:chExt cx="330894" cy="250785"/>
            </a:xfrm>
          </p:grpSpPr>
          <p:sp>
            <p:nvSpPr>
              <p:cNvPr id="130" name="Google Shape;830;p18"/>
              <p:cNvSpPr/>
              <p:nvPr/>
            </p:nvSpPr>
            <p:spPr>
              <a:xfrm>
                <a:off x="6648789" y="1521520"/>
                <a:ext cx="303199" cy="174500"/>
              </a:xfrm>
              <a:custGeom>
                <a:avLst/>
                <a:gdLst/>
                <a:ahLst/>
                <a:cxnLst/>
                <a:rect l="l" t="t" r="r" b="b"/>
                <a:pathLst>
                  <a:path w="303199" h="174500" extrusionOk="0">
                    <a:moveTo>
                      <a:pt x="0" y="63249"/>
                    </a:moveTo>
                    <a:lnTo>
                      <a:pt x="107878" y="860"/>
                    </a:lnTo>
                    <a:cubicBezTo>
                      <a:pt x="109779" y="-287"/>
                      <a:pt x="112155" y="-287"/>
                      <a:pt x="114056" y="860"/>
                    </a:cubicBezTo>
                    <a:lnTo>
                      <a:pt x="303200" y="110302"/>
                    </a:lnTo>
                    <a:lnTo>
                      <a:pt x="192280" y="174501"/>
                    </a:lnTo>
                    <a:close/>
                  </a:path>
                </a:pathLst>
              </a:custGeom>
              <a:solidFill>
                <a:srgbClr val="F4F4F4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31" name="Google Shape;831;p18"/>
              <p:cNvSpPr/>
              <p:nvPr/>
            </p:nvSpPr>
            <p:spPr>
              <a:xfrm>
                <a:off x="6790409" y="1564671"/>
                <a:ext cx="79173" cy="45815"/>
              </a:xfrm>
              <a:custGeom>
                <a:avLst/>
                <a:gdLst/>
                <a:ahLst/>
                <a:cxnLst/>
                <a:rect l="l" t="t" r="r" b="b"/>
                <a:pathLst>
                  <a:path w="79173" h="45815" extrusionOk="0">
                    <a:moveTo>
                      <a:pt x="79174" y="29242"/>
                    </a:moveTo>
                    <a:lnTo>
                      <a:pt x="50660" y="45815"/>
                    </a:lnTo>
                    <a:lnTo>
                      <a:pt x="0" y="16478"/>
                    </a:lnTo>
                    <a:lnTo>
                      <a:pt x="28514" y="0"/>
                    </a:lnTo>
                    <a:lnTo>
                      <a:pt x="79174" y="29242"/>
                    </a:lnTo>
                    <a:close/>
                  </a:path>
                </a:pathLst>
              </a:custGeom>
              <a:solidFill>
                <a:srgbClr val="000000">
                  <a:alpha val="14900"/>
                </a:srgbClr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32" name="Google Shape;832;p18"/>
              <p:cNvSpPr/>
              <p:nvPr/>
            </p:nvSpPr>
            <p:spPr>
              <a:xfrm>
                <a:off x="6648780" y="1584674"/>
                <a:ext cx="303209" cy="118292"/>
              </a:xfrm>
              <a:custGeom>
                <a:avLst/>
                <a:gdLst/>
                <a:ahLst/>
                <a:cxnLst/>
                <a:rect l="l" t="t" r="r" b="b"/>
                <a:pathLst>
                  <a:path w="303209" h="118292" extrusionOk="0">
                    <a:moveTo>
                      <a:pt x="303209" y="47149"/>
                    </a:moveTo>
                    <a:lnTo>
                      <a:pt x="303209" y="49721"/>
                    </a:lnTo>
                    <a:cubicBezTo>
                      <a:pt x="303237" y="53440"/>
                      <a:pt x="301279" y="56892"/>
                      <a:pt x="298076" y="58769"/>
                    </a:cubicBezTo>
                    <a:lnTo>
                      <a:pt x="197517" y="116872"/>
                    </a:lnTo>
                    <a:cubicBezTo>
                      <a:pt x="194323" y="118766"/>
                      <a:pt x="190350" y="118766"/>
                      <a:pt x="187157" y="116872"/>
                    </a:cubicBezTo>
                    <a:lnTo>
                      <a:pt x="5237" y="12097"/>
                    </a:lnTo>
                    <a:cubicBezTo>
                      <a:pt x="1863" y="10147"/>
                      <a:pt x="-153" y="6475"/>
                      <a:pt x="9" y="2572"/>
                    </a:cubicBezTo>
                    <a:lnTo>
                      <a:pt x="9" y="0"/>
                    </a:lnTo>
                    <a:lnTo>
                      <a:pt x="192289" y="111252"/>
                    </a:lnTo>
                    <a:close/>
                  </a:path>
                </a:pathLst>
              </a:custGeom>
              <a:solidFill>
                <a:srgbClr val="E5E5E5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33" name="Google Shape;833;p18"/>
              <p:cNvSpPr/>
              <p:nvPr/>
            </p:nvSpPr>
            <p:spPr>
              <a:xfrm>
                <a:off x="6621095" y="1454086"/>
                <a:ext cx="217122" cy="244320"/>
              </a:xfrm>
              <a:custGeom>
                <a:avLst/>
                <a:gdLst/>
                <a:ahLst/>
                <a:cxnLst/>
                <a:rect l="l" t="t" r="r" b="b"/>
                <a:pathLst>
                  <a:path w="217122" h="244320" extrusionOk="0">
                    <a:moveTo>
                      <a:pt x="217123" y="243459"/>
                    </a:moveTo>
                    <a:cubicBezTo>
                      <a:pt x="213644" y="244834"/>
                      <a:pt x="209728" y="244552"/>
                      <a:pt x="206478" y="242697"/>
                    </a:cubicBezTo>
                    <a:lnTo>
                      <a:pt x="25888" y="137922"/>
                    </a:lnTo>
                    <a:cubicBezTo>
                      <a:pt x="22695" y="136081"/>
                      <a:pt x="20499" y="132899"/>
                      <a:pt x="19900" y="129254"/>
                    </a:cubicBezTo>
                    <a:lnTo>
                      <a:pt x="36" y="10763"/>
                    </a:lnTo>
                    <a:cubicBezTo>
                      <a:pt x="-12" y="10097"/>
                      <a:pt x="-12" y="9429"/>
                      <a:pt x="36" y="8763"/>
                    </a:cubicBezTo>
                    <a:cubicBezTo>
                      <a:pt x="26" y="5457"/>
                      <a:pt x="1366" y="2291"/>
                      <a:pt x="3743" y="0"/>
                    </a:cubicBezTo>
                    <a:lnTo>
                      <a:pt x="191935" y="108871"/>
                    </a:lnTo>
                    <a:cubicBezTo>
                      <a:pt x="194226" y="110281"/>
                      <a:pt x="195813" y="112601"/>
                      <a:pt x="196307" y="115252"/>
                    </a:cubicBezTo>
                    <a:close/>
                  </a:path>
                </a:pathLst>
              </a:custGeom>
              <a:solidFill>
                <a:srgbClr val="F4F4F4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34" name="Google Shape;834;p18"/>
              <p:cNvSpPr/>
              <p:nvPr/>
            </p:nvSpPr>
            <p:spPr>
              <a:xfrm>
                <a:off x="6624647" y="1452181"/>
                <a:ext cx="216421" cy="245364"/>
              </a:xfrm>
              <a:custGeom>
                <a:avLst/>
                <a:gdLst/>
                <a:ahLst/>
                <a:cxnLst/>
                <a:rect l="l" t="t" r="r" b="b"/>
                <a:pathLst>
                  <a:path w="216421" h="245364" extrusionOk="0">
                    <a:moveTo>
                      <a:pt x="216422" y="243840"/>
                    </a:moveTo>
                    <a:lnTo>
                      <a:pt x="215186" y="244602"/>
                    </a:lnTo>
                    <a:lnTo>
                      <a:pt x="213570" y="245364"/>
                    </a:lnTo>
                    <a:lnTo>
                      <a:pt x="192090" y="117157"/>
                    </a:lnTo>
                    <a:cubicBezTo>
                      <a:pt x="191596" y="114506"/>
                      <a:pt x="190008" y="112186"/>
                      <a:pt x="187718" y="110776"/>
                    </a:cubicBezTo>
                    <a:lnTo>
                      <a:pt x="0" y="1905"/>
                    </a:lnTo>
                    <a:cubicBezTo>
                      <a:pt x="694" y="1117"/>
                      <a:pt x="1530" y="471"/>
                      <a:pt x="2471" y="0"/>
                    </a:cubicBezTo>
                    <a:lnTo>
                      <a:pt x="191044" y="109061"/>
                    </a:lnTo>
                    <a:cubicBezTo>
                      <a:pt x="193373" y="110453"/>
                      <a:pt x="194998" y="112774"/>
                      <a:pt x="195512" y="115443"/>
                    </a:cubicBezTo>
                    <a:close/>
                  </a:path>
                </a:pathLst>
              </a:custGeom>
              <a:solidFill>
                <a:srgbClr val="E5E5E5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112" name="Google Shape;835;p18"/>
            <p:cNvSpPr/>
            <p:nvPr/>
          </p:nvSpPr>
          <p:spPr>
            <a:xfrm rot="-1803147">
              <a:off x="6082659" y="320502"/>
              <a:ext cx="40427" cy="70097"/>
            </a:xfrm>
            <a:custGeom>
              <a:avLst/>
              <a:gdLst/>
              <a:ahLst/>
              <a:cxnLst/>
              <a:rect l="l" t="t" r="r" b="b"/>
              <a:pathLst>
                <a:path w="49989" h="86677" extrusionOk="0">
                  <a:moveTo>
                    <a:pt x="49990" y="43339"/>
                  </a:moveTo>
                  <a:cubicBezTo>
                    <a:pt x="49990" y="67274"/>
                    <a:pt x="38799" y="86678"/>
                    <a:pt x="24995" y="86678"/>
                  </a:cubicBezTo>
                  <a:cubicBezTo>
                    <a:pt x="11190" y="86678"/>
                    <a:pt x="0" y="67274"/>
                    <a:pt x="0" y="43339"/>
                  </a:cubicBezTo>
                  <a:cubicBezTo>
                    <a:pt x="0" y="19403"/>
                    <a:pt x="11190" y="0"/>
                    <a:pt x="24995" y="0"/>
                  </a:cubicBezTo>
                  <a:cubicBezTo>
                    <a:pt x="38799" y="0"/>
                    <a:pt x="49990" y="19403"/>
                    <a:pt x="49990" y="43339"/>
                  </a:cubicBezTo>
                  <a:close/>
                </a:path>
              </a:pathLst>
            </a:custGeom>
            <a:solidFill>
              <a:srgbClr val="D6D8E5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2" name="Google Shape;845;p18"/>
            <p:cNvSpPr/>
            <p:nvPr/>
          </p:nvSpPr>
          <p:spPr>
            <a:xfrm>
              <a:off x="6070415" y="2283614"/>
              <a:ext cx="187263" cy="97891"/>
            </a:xfrm>
            <a:custGeom>
              <a:avLst/>
              <a:gdLst/>
              <a:ahLst/>
              <a:cxnLst/>
              <a:rect l="l" t="t" r="r" b="b"/>
              <a:pathLst>
                <a:path w="231905" h="121227" extrusionOk="0">
                  <a:moveTo>
                    <a:pt x="231417" y="0"/>
                  </a:moveTo>
                  <a:cubicBezTo>
                    <a:pt x="227711" y="23241"/>
                    <a:pt x="209083" y="29623"/>
                    <a:pt x="190076" y="41434"/>
                  </a:cubicBezTo>
                  <a:cubicBezTo>
                    <a:pt x="162705" y="58483"/>
                    <a:pt x="138660" y="83058"/>
                    <a:pt x="110244" y="97441"/>
                  </a:cubicBezTo>
                  <a:cubicBezTo>
                    <a:pt x="84013" y="110776"/>
                    <a:pt x="18437" y="124015"/>
                    <a:pt x="0" y="90392"/>
                  </a:cubicBezTo>
                  <a:cubicBezTo>
                    <a:pt x="10074" y="135826"/>
                    <a:pt x="84108" y="121539"/>
                    <a:pt x="112240" y="107251"/>
                  </a:cubicBezTo>
                  <a:cubicBezTo>
                    <a:pt x="140371" y="92964"/>
                    <a:pt x="163845" y="69151"/>
                    <a:pt x="190741" y="52197"/>
                  </a:cubicBezTo>
                  <a:cubicBezTo>
                    <a:pt x="209748" y="40196"/>
                    <a:pt x="228756" y="34004"/>
                    <a:pt x="231797" y="9715"/>
                  </a:cubicBezTo>
                  <a:cubicBezTo>
                    <a:pt x="232025" y="6477"/>
                    <a:pt x="231892" y="3219"/>
                    <a:pt x="231417" y="0"/>
                  </a:cubicBezTo>
                  <a:close/>
                </a:path>
              </a:pathLst>
            </a:custGeom>
            <a:solidFill>
              <a:srgbClr val="757B89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4" name="Google Shape;847;p18"/>
            <p:cNvSpPr/>
            <p:nvPr/>
          </p:nvSpPr>
          <p:spPr>
            <a:xfrm>
              <a:off x="5927737" y="2249998"/>
              <a:ext cx="171800" cy="89748"/>
            </a:xfrm>
            <a:custGeom>
              <a:avLst/>
              <a:gdLst/>
              <a:ahLst/>
              <a:cxnLst/>
              <a:rect l="l" t="t" r="r" b="b"/>
              <a:pathLst>
                <a:path w="212755" h="111143" extrusionOk="0">
                  <a:moveTo>
                    <a:pt x="212124" y="0"/>
                  </a:moveTo>
                  <a:cubicBezTo>
                    <a:pt x="208798" y="21241"/>
                    <a:pt x="191691" y="27146"/>
                    <a:pt x="174109" y="38100"/>
                  </a:cubicBezTo>
                  <a:cubicBezTo>
                    <a:pt x="149019" y="53721"/>
                    <a:pt x="126590" y="76200"/>
                    <a:pt x="100930" y="89344"/>
                  </a:cubicBezTo>
                  <a:cubicBezTo>
                    <a:pt x="76886" y="101632"/>
                    <a:pt x="16917" y="113728"/>
                    <a:pt x="0" y="82867"/>
                  </a:cubicBezTo>
                  <a:cubicBezTo>
                    <a:pt x="9504" y="124492"/>
                    <a:pt x="76980" y="111442"/>
                    <a:pt x="102736" y="98393"/>
                  </a:cubicBezTo>
                  <a:cubicBezTo>
                    <a:pt x="128491" y="85344"/>
                    <a:pt x="150255" y="63246"/>
                    <a:pt x="174679" y="47911"/>
                  </a:cubicBezTo>
                  <a:cubicBezTo>
                    <a:pt x="192261" y="36957"/>
                    <a:pt x="209558" y="31242"/>
                    <a:pt x="212694" y="9049"/>
                  </a:cubicBezTo>
                  <a:cubicBezTo>
                    <a:pt x="212866" y="6020"/>
                    <a:pt x="212676" y="2981"/>
                    <a:pt x="212124" y="0"/>
                  </a:cubicBezTo>
                  <a:close/>
                </a:path>
              </a:pathLst>
            </a:custGeom>
            <a:solidFill>
              <a:srgbClr val="757B89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9" name="Google Shape;852;p18"/>
            <p:cNvSpPr/>
            <p:nvPr/>
          </p:nvSpPr>
          <p:spPr>
            <a:xfrm>
              <a:off x="5953447" y="594810"/>
              <a:ext cx="109819" cy="115441"/>
            </a:xfrm>
            <a:custGeom>
              <a:avLst/>
              <a:gdLst/>
              <a:ahLst/>
              <a:cxnLst/>
              <a:rect l="l" t="t" r="r" b="b"/>
              <a:pathLst>
                <a:path w="135999" h="142961" extrusionOk="0">
                  <a:moveTo>
                    <a:pt x="135999" y="944"/>
                  </a:moveTo>
                  <a:cubicBezTo>
                    <a:pt x="135999" y="944"/>
                    <a:pt x="70043" y="-19249"/>
                    <a:pt x="0" y="127150"/>
                  </a:cubicBezTo>
                  <a:lnTo>
                    <a:pt x="26231" y="142962"/>
                  </a:lnTo>
                  <a:cubicBezTo>
                    <a:pt x="26231" y="142962"/>
                    <a:pt x="95133" y="38473"/>
                    <a:pt x="135999" y="944"/>
                  </a:cubicBezTo>
                  <a:close/>
                </a:path>
              </a:pathLst>
            </a:custGeom>
            <a:solidFill>
              <a:srgbClr val="EDEDED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340825501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5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" name="Picture 34">
            <a:extLst>
              <a:ext uri="{FF2B5EF4-FFF2-40B4-BE49-F238E27FC236}">
                <a16:creationId xmlns:a16="http://schemas.microsoft.com/office/drawing/2014/main" id="{8FF666D6-65F6-4550-8F14-8002FB8FAD27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10363" t="18402" r="13381" b="20870"/>
          <a:stretch/>
        </p:blipFill>
        <p:spPr>
          <a:xfrm>
            <a:off x="-21060" y="-48138"/>
            <a:ext cx="1650946" cy="1940699"/>
          </a:xfrm>
          <a:prstGeom prst="rect">
            <a:avLst/>
          </a:prstGeom>
        </p:spPr>
      </p:pic>
      <p:grpSp>
        <p:nvGrpSpPr>
          <p:cNvPr id="348" name="Google Shape;348;p13"/>
          <p:cNvGrpSpPr/>
          <p:nvPr/>
        </p:nvGrpSpPr>
        <p:grpSpPr>
          <a:xfrm>
            <a:off x="795156" y="2123482"/>
            <a:ext cx="2706354" cy="1604434"/>
            <a:chOff x="6986665" y="3298709"/>
            <a:chExt cx="1817809" cy="1077669"/>
          </a:xfrm>
        </p:grpSpPr>
        <p:sp>
          <p:nvSpPr>
            <p:cNvPr id="349" name="Google Shape;349;p13"/>
            <p:cNvSpPr/>
            <p:nvPr/>
          </p:nvSpPr>
          <p:spPr>
            <a:xfrm>
              <a:off x="6986665" y="3342725"/>
              <a:ext cx="1790318" cy="1033653"/>
            </a:xfrm>
            <a:custGeom>
              <a:avLst/>
              <a:gdLst/>
              <a:ahLst/>
              <a:cxnLst/>
              <a:rect l="l" t="t" r="r" b="b"/>
              <a:pathLst>
                <a:path w="2237898" h="1292066" extrusionOk="0">
                  <a:moveTo>
                    <a:pt x="942784" y="1292066"/>
                  </a:moveTo>
                  <a:lnTo>
                    <a:pt x="0" y="747713"/>
                  </a:lnTo>
                  <a:lnTo>
                    <a:pt x="1295114" y="0"/>
                  </a:lnTo>
                  <a:lnTo>
                    <a:pt x="2237899" y="544259"/>
                  </a:lnTo>
                  <a:lnTo>
                    <a:pt x="942784" y="1292066"/>
                  </a:lnTo>
                  <a:close/>
                </a:path>
              </a:pathLst>
            </a:custGeom>
            <a:solidFill>
              <a:srgbClr val="D6D8E5">
                <a:alpha val="4000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50" name="Google Shape;350;p13"/>
            <p:cNvSpPr/>
            <p:nvPr/>
          </p:nvSpPr>
          <p:spPr>
            <a:xfrm>
              <a:off x="7014156" y="3327342"/>
              <a:ext cx="1790318" cy="1033653"/>
            </a:xfrm>
            <a:custGeom>
              <a:avLst/>
              <a:gdLst/>
              <a:ahLst/>
              <a:cxnLst/>
              <a:rect l="l" t="t" r="r" b="b"/>
              <a:pathLst>
                <a:path w="2237898" h="1292066" extrusionOk="0">
                  <a:moveTo>
                    <a:pt x="2206847" y="526447"/>
                  </a:moveTo>
                  <a:lnTo>
                    <a:pt x="1295210" y="0"/>
                  </a:lnTo>
                  <a:lnTo>
                    <a:pt x="31052" y="729901"/>
                  </a:lnTo>
                  <a:lnTo>
                    <a:pt x="0" y="711994"/>
                  </a:lnTo>
                  <a:lnTo>
                    <a:pt x="0" y="747808"/>
                  </a:lnTo>
                  <a:lnTo>
                    <a:pt x="942785" y="1292066"/>
                  </a:lnTo>
                  <a:lnTo>
                    <a:pt x="2237899" y="544354"/>
                  </a:lnTo>
                  <a:lnTo>
                    <a:pt x="2237899" y="508540"/>
                  </a:lnTo>
                  <a:lnTo>
                    <a:pt x="2206847" y="526447"/>
                  </a:lnTo>
                  <a:close/>
                </a:path>
              </a:pathLst>
            </a:custGeom>
            <a:solidFill>
              <a:srgbClr val="B1B4C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51" name="Google Shape;351;p13"/>
            <p:cNvSpPr/>
            <p:nvPr/>
          </p:nvSpPr>
          <p:spPr>
            <a:xfrm>
              <a:off x="7014156" y="3298709"/>
              <a:ext cx="1790318" cy="1033653"/>
            </a:xfrm>
            <a:custGeom>
              <a:avLst/>
              <a:gdLst/>
              <a:ahLst/>
              <a:cxnLst/>
              <a:rect l="l" t="t" r="r" b="b"/>
              <a:pathLst>
                <a:path w="2237898" h="1292066" extrusionOk="0">
                  <a:moveTo>
                    <a:pt x="942785" y="1292066"/>
                  </a:moveTo>
                  <a:lnTo>
                    <a:pt x="0" y="747808"/>
                  </a:lnTo>
                  <a:lnTo>
                    <a:pt x="1295210" y="0"/>
                  </a:lnTo>
                  <a:lnTo>
                    <a:pt x="2237899" y="544354"/>
                  </a:lnTo>
                  <a:lnTo>
                    <a:pt x="942785" y="1292066"/>
                  </a:lnTo>
                  <a:close/>
                </a:path>
              </a:pathLst>
            </a:custGeom>
            <a:solidFill>
              <a:srgbClr val="FAFBFF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52" name="Google Shape;352;p13"/>
            <p:cNvSpPr/>
            <p:nvPr/>
          </p:nvSpPr>
          <p:spPr>
            <a:xfrm>
              <a:off x="7976493" y="3396565"/>
              <a:ext cx="664692" cy="383742"/>
            </a:xfrm>
            <a:custGeom>
              <a:avLst/>
              <a:gdLst/>
              <a:ahLst/>
              <a:cxnLst/>
              <a:rect l="l" t="t" r="r" b="b"/>
              <a:pathLst>
                <a:path w="830865" h="479678" extrusionOk="0">
                  <a:moveTo>
                    <a:pt x="755904" y="479679"/>
                  </a:moveTo>
                  <a:lnTo>
                    <a:pt x="0" y="43243"/>
                  </a:lnTo>
                  <a:lnTo>
                    <a:pt x="74867" y="0"/>
                  </a:lnTo>
                  <a:lnTo>
                    <a:pt x="830866" y="436436"/>
                  </a:lnTo>
                  <a:lnTo>
                    <a:pt x="755904" y="479679"/>
                  </a:lnTo>
                  <a:close/>
                </a:path>
              </a:pathLst>
            </a:custGeom>
            <a:solidFill>
              <a:srgbClr val="E9EAF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53" name="Google Shape;353;p13"/>
            <p:cNvSpPr/>
            <p:nvPr/>
          </p:nvSpPr>
          <p:spPr>
            <a:xfrm>
              <a:off x="7912754" y="3450709"/>
              <a:ext cx="634670" cy="366446"/>
            </a:xfrm>
            <a:custGeom>
              <a:avLst/>
              <a:gdLst/>
              <a:ahLst/>
              <a:cxnLst/>
              <a:rect l="l" t="t" r="r" b="b"/>
              <a:pathLst>
                <a:path w="793337" h="458057" extrusionOk="0">
                  <a:moveTo>
                    <a:pt x="755904" y="458057"/>
                  </a:moveTo>
                  <a:lnTo>
                    <a:pt x="0" y="21622"/>
                  </a:lnTo>
                  <a:lnTo>
                    <a:pt x="37433" y="0"/>
                  </a:lnTo>
                  <a:lnTo>
                    <a:pt x="793337" y="436436"/>
                  </a:lnTo>
                  <a:lnTo>
                    <a:pt x="755904" y="458057"/>
                  </a:lnTo>
                  <a:close/>
                </a:path>
              </a:pathLst>
            </a:custGeom>
            <a:solidFill>
              <a:srgbClr val="E9EAF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54" name="Google Shape;354;p13"/>
            <p:cNvSpPr/>
            <p:nvPr/>
          </p:nvSpPr>
          <p:spPr>
            <a:xfrm>
              <a:off x="7863331" y="3479190"/>
              <a:ext cx="634670" cy="366446"/>
            </a:xfrm>
            <a:custGeom>
              <a:avLst/>
              <a:gdLst/>
              <a:ahLst/>
              <a:cxnLst/>
              <a:rect l="l" t="t" r="r" b="b"/>
              <a:pathLst>
                <a:path w="793337" h="458057" extrusionOk="0">
                  <a:moveTo>
                    <a:pt x="755904" y="458057"/>
                  </a:moveTo>
                  <a:lnTo>
                    <a:pt x="0" y="21622"/>
                  </a:lnTo>
                  <a:lnTo>
                    <a:pt x="37433" y="0"/>
                  </a:lnTo>
                  <a:lnTo>
                    <a:pt x="793337" y="436435"/>
                  </a:lnTo>
                  <a:lnTo>
                    <a:pt x="755904" y="458057"/>
                  </a:lnTo>
                  <a:close/>
                </a:path>
              </a:pathLst>
            </a:custGeom>
            <a:solidFill>
              <a:srgbClr val="E9EAF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55" name="Google Shape;355;p13"/>
            <p:cNvSpPr/>
            <p:nvPr/>
          </p:nvSpPr>
          <p:spPr>
            <a:xfrm>
              <a:off x="7813984" y="3507747"/>
              <a:ext cx="634670" cy="366446"/>
            </a:xfrm>
            <a:custGeom>
              <a:avLst/>
              <a:gdLst/>
              <a:ahLst/>
              <a:cxnLst/>
              <a:rect l="l" t="t" r="r" b="b"/>
              <a:pathLst>
                <a:path w="793337" h="458057" extrusionOk="0">
                  <a:moveTo>
                    <a:pt x="755904" y="458057"/>
                  </a:moveTo>
                  <a:lnTo>
                    <a:pt x="0" y="21622"/>
                  </a:lnTo>
                  <a:lnTo>
                    <a:pt x="37433" y="0"/>
                  </a:lnTo>
                  <a:lnTo>
                    <a:pt x="793337" y="436435"/>
                  </a:lnTo>
                  <a:lnTo>
                    <a:pt x="755904" y="458057"/>
                  </a:lnTo>
                  <a:close/>
                </a:path>
              </a:pathLst>
            </a:custGeom>
            <a:solidFill>
              <a:srgbClr val="E9EAF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56" name="Google Shape;356;p13"/>
            <p:cNvSpPr/>
            <p:nvPr/>
          </p:nvSpPr>
          <p:spPr>
            <a:xfrm>
              <a:off x="7451727" y="3699575"/>
              <a:ext cx="664616" cy="383743"/>
            </a:xfrm>
            <a:custGeom>
              <a:avLst/>
              <a:gdLst/>
              <a:ahLst/>
              <a:cxnLst/>
              <a:rect l="l" t="t" r="r" b="b"/>
              <a:pathLst>
                <a:path w="830770" h="479679" extrusionOk="0">
                  <a:moveTo>
                    <a:pt x="756000" y="479679"/>
                  </a:moveTo>
                  <a:lnTo>
                    <a:pt x="0" y="43244"/>
                  </a:lnTo>
                  <a:lnTo>
                    <a:pt x="74962" y="0"/>
                  </a:lnTo>
                  <a:lnTo>
                    <a:pt x="830771" y="436436"/>
                  </a:lnTo>
                  <a:lnTo>
                    <a:pt x="756000" y="479679"/>
                  </a:lnTo>
                  <a:close/>
                </a:path>
              </a:pathLst>
            </a:custGeom>
            <a:solidFill>
              <a:srgbClr val="E9EAF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57" name="Google Shape;357;p13"/>
            <p:cNvSpPr/>
            <p:nvPr/>
          </p:nvSpPr>
          <p:spPr>
            <a:xfrm>
              <a:off x="7387988" y="3753643"/>
              <a:ext cx="593293" cy="342595"/>
            </a:xfrm>
            <a:custGeom>
              <a:avLst/>
              <a:gdLst/>
              <a:ahLst/>
              <a:cxnLst/>
              <a:rect l="l" t="t" r="r" b="b"/>
              <a:pathLst>
                <a:path w="741616" h="428244" extrusionOk="0">
                  <a:moveTo>
                    <a:pt x="704184" y="428244"/>
                  </a:moveTo>
                  <a:lnTo>
                    <a:pt x="0" y="21622"/>
                  </a:lnTo>
                  <a:lnTo>
                    <a:pt x="37433" y="0"/>
                  </a:lnTo>
                  <a:lnTo>
                    <a:pt x="741617" y="406622"/>
                  </a:lnTo>
                  <a:lnTo>
                    <a:pt x="704184" y="428244"/>
                  </a:lnTo>
                  <a:close/>
                </a:path>
              </a:pathLst>
            </a:custGeom>
            <a:solidFill>
              <a:srgbClr val="E9EAF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58" name="Google Shape;358;p13"/>
            <p:cNvSpPr/>
            <p:nvPr/>
          </p:nvSpPr>
          <p:spPr>
            <a:xfrm>
              <a:off x="7338565" y="3782200"/>
              <a:ext cx="582091" cy="336042"/>
            </a:xfrm>
            <a:custGeom>
              <a:avLst/>
              <a:gdLst/>
              <a:ahLst/>
              <a:cxnLst/>
              <a:rect l="l" t="t" r="r" b="b"/>
              <a:pathLst>
                <a:path w="727614" h="420052" extrusionOk="0">
                  <a:moveTo>
                    <a:pt x="690181" y="420053"/>
                  </a:moveTo>
                  <a:lnTo>
                    <a:pt x="0" y="21622"/>
                  </a:lnTo>
                  <a:lnTo>
                    <a:pt x="37433" y="0"/>
                  </a:lnTo>
                  <a:lnTo>
                    <a:pt x="727615" y="398431"/>
                  </a:lnTo>
                  <a:lnTo>
                    <a:pt x="690181" y="420053"/>
                  </a:lnTo>
                  <a:close/>
                </a:path>
              </a:pathLst>
            </a:custGeom>
            <a:solidFill>
              <a:srgbClr val="E9EAF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59" name="Google Shape;359;p13"/>
            <p:cNvSpPr/>
            <p:nvPr/>
          </p:nvSpPr>
          <p:spPr>
            <a:xfrm>
              <a:off x="7289218" y="3810681"/>
              <a:ext cx="496671" cy="286816"/>
            </a:xfrm>
            <a:custGeom>
              <a:avLst/>
              <a:gdLst/>
              <a:ahLst/>
              <a:cxnLst/>
              <a:rect l="l" t="t" r="r" b="b"/>
              <a:pathLst>
                <a:path w="620839" h="358520" extrusionOk="0">
                  <a:moveTo>
                    <a:pt x="583406" y="358521"/>
                  </a:moveTo>
                  <a:lnTo>
                    <a:pt x="0" y="21622"/>
                  </a:lnTo>
                  <a:lnTo>
                    <a:pt x="37433" y="0"/>
                  </a:lnTo>
                  <a:lnTo>
                    <a:pt x="620840" y="336899"/>
                  </a:lnTo>
                  <a:lnTo>
                    <a:pt x="583406" y="358521"/>
                  </a:lnTo>
                  <a:close/>
                </a:path>
              </a:pathLst>
            </a:custGeom>
            <a:solidFill>
              <a:srgbClr val="E9EAF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60" name="Google Shape;360;p13"/>
            <p:cNvSpPr/>
            <p:nvPr/>
          </p:nvSpPr>
          <p:spPr>
            <a:xfrm>
              <a:off x="7582329" y="3561435"/>
              <a:ext cx="337413" cy="194766"/>
            </a:xfrm>
            <a:custGeom>
              <a:avLst/>
              <a:gdLst/>
              <a:ahLst/>
              <a:cxnLst/>
              <a:rect l="l" t="t" r="r" b="b"/>
              <a:pathLst>
                <a:path w="421766" h="243458" extrusionOk="0">
                  <a:moveTo>
                    <a:pt x="210883" y="243459"/>
                  </a:moveTo>
                  <a:lnTo>
                    <a:pt x="0" y="121729"/>
                  </a:lnTo>
                  <a:lnTo>
                    <a:pt x="210883" y="0"/>
                  </a:lnTo>
                  <a:lnTo>
                    <a:pt x="421767" y="121729"/>
                  </a:lnTo>
                  <a:lnTo>
                    <a:pt x="210883" y="243459"/>
                  </a:lnTo>
                  <a:close/>
                </a:path>
              </a:pathLst>
            </a:custGeom>
            <a:solidFill>
              <a:srgbClr val="E9EAF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61" name="Google Shape;361;p13"/>
            <p:cNvSpPr/>
            <p:nvPr/>
          </p:nvSpPr>
          <p:spPr>
            <a:xfrm>
              <a:off x="7800200" y="3687162"/>
              <a:ext cx="337413" cy="194843"/>
            </a:xfrm>
            <a:custGeom>
              <a:avLst/>
              <a:gdLst/>
              <a:ahLst/>
              <a:cxnLst/>
              <a:rect l="l" t="t" r="r" b="b"/>
              <a:pathLst>
                <a:path w="421766" h="243554" extrusionOk="0">
                  <a:moveTo>
                    <a:pt x="210884" y="243554"/>
                  </a:moveTo>
                  <a:lnTo>
                    <a:pt x="0" y="121825"/>
                  </a:lnTo>
                  <a:lnTo>
                    <a:pt x="210884" y="0"/>
                  </a:lnTo>
                  <a:lnTo>
                    <a:pt x="421767" y="121825"/>
                  </a:lnTo>
                  <a:lnTo>
                    <a:pt x="210884" y="243554"/>
                  </a:lnTo>
                  <a:close/>
                </a:path>
              </a:pathLst>
            </a:custGeom>
            <a:solidFill>
              <a:srgbClr val="E9EAF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62" name="Google Shape;362;p13"/>
            <p:cNvSpPr/>
            <p:nvPr/>
          </p:nvSpPr>
          <p:spPr>
            <a:xfrm>
              <a:off x="8018073" y="3812966"/>
              <a:ext cx="337413" cy="194843"/>
            </a:xfrm>
            <a:custGeom>
              <a:avLst/>
              <a:gdLst/>
              <a:ahLst/>
              <a:cxnLst/>
              <a:rect l="l" t="t" r="r" b="b"/>
              <a:pathLst>
                <a:path w="421766" h="243554" extrusionOk="0">
                  <a:moveTo>
                    <a:pt x="210883" y="243554"/>
                  </a:moveTo>
                  <a:lnTo>
                    <a:pt x="0" y="121729"/>
                  </a:lnTo>
                  <a:lnTo>
                    <a:pt x="210883" y="0"/>
                  </a:lnTo>
                  <a:lnTo>
                    <a:pt x="421767" y="121825"/>
                  </a:lnTo>
                  <a:lnTo>
                    <a:pt x="210883" y="243554"/>
                  </a:lnTo>
                  <a:close/>
                </a:path>
              </a:pathLst>
            </a:custGeom>
            <a:solidFill>
              <a:srgbClr val="E9EAF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63" name="Google Shape;363;p13"/>
            <p:cNvSpPr/>
            <p:nvPr/>
          </p:nvSpPr>
          <p:spPr>
            <a:xfrm>
              <a:off x="7794459" y="3551002"/>
              <a:ext cx="540846" cy="312343"/>
            </a:xfrm>
            <a:custGeom>
              <a:avLst/>
              <a:gdLst/>
              <a:ahLst/>
              <a:cxnLst/>
              <a:rect l="l" t="t" r="r" b="b"/>
              <a:pathLst>
                <a:path w="676058" h="390429" extrusionOk="0">
                  <a:moveTo>
                    <a:pt x="625735" y="92488"/>
                  </a:moveTo>
                  <a:cubicBezTo>
                    <a:pt x="610904" y="78943"/>
                    <a:pt x="594607" y="67094"/>
                    <a:pt x="577157" y="57150"/>
                  </a:cubicBezTo>
                  <a:cubicBezTo>
                    <a:pt x="445236" y="-19050"/>
                    <a:pt x="230733" y="-19050"/>
                    <a:pt x="98907" y="57150"/>
                  </a:cubicBezTo>
                  <a:cubicBezTo>
                    <a:pt x="78543" y="68666"/>
                    <a:pt x="59826" y="82896"/>
                    <a:pt x="43281" y="99441"/>
                  </a:cubicBezTo>
                  <a:cubicBezTo>
                    <a:pt x="-29204" y="173831"/>
                    <a:pt x="-10630" y="270034"/>
                    <a:pt x="98907" y="333280"/>
                  </a:cubicBezTo>
                  <a:cubicBezTo>
                    <a:pt x="230733" y="409480"/>
                    <a:pt x="445331" y="409480"/>
                    <a:pt x="577157" y="333280"/>
                  </a:cubicBezTo>
                  <a:cubicBezTo>
                    <a:pt x="690124" y="268033"/>
                    <a:pt x="706316" y="167735"/>
                    <a:pt x="625735" y="92488"/>
                  </a:cubicBezTo>
                  <a:close/>
                  <a:moveTo>
                    <a:pt x="535152" y="308610"/>
                  </a:moveTo>
                  <a:cubicBezTo>
                    <a:pt x="426472" y="371380"/>
                    <a:pt x="249402" y="371380"/>
                    <a:pt x="141008" y="308610"/>
                  </a:cubicBezTo>
                  <a:cubicBezTo>
                    <a:pt x="64808" y="264605"/>
                    <a:pt x="41948" y="201168"/>
                    <a:pt x="72713" y="145542"/>
                  </a:cubicBezTo>
                  <a:cubicBezTo>
                    <a:pt x="89277" y="118310"/>
                    <a:pt x="112871" y="96031"/>
                    <a:pt x="141008" y="81058"/>
                  </a:cubicBezTo>
                  <a:cubicBezTo>
                    <a:pt x="249688" y="18383"/>
                    <a:pt x="426758" y="18383"/>
                    <a:pt x="535152" y="81058"/>
                  </a:cubicBezTo>
                  <a:cubicBezTo>
                    <a:pt x="563260" y="96002"/>
                    <a:pt x="586797" y="118291"/>
                    <a:pt x="603256" y="145542"/>
                  </a:cubicBezTo>
                  <a:lnTo>
                    <a:pt x="603256" y="145542"/>
                  </a:lnTo>
                  <a:cubicBezTo>
                    <a:pt x="634117" y="201549"/>
                    <a:pt x="611352" y="264890"/>
                    <a:pt x="535152" y="308610"/>
                  </a:cubicBezTo>
                  <a:close/>
                </a:path>
              </a:pathLst>
            </a:custGeom>
            <a:solidFill>
              <a:srgbClr val="B1B4C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64" name="Google Shape;364;p13"/>
            <p:cNvSpPr/>
            <p:nvPr/>
          </p:nvSpPr>
          <p:spPr>
            <a:xfrm>
              <a:off x="7824798" y="3491907"/>
              <a:ext cx="470058" cy="181410"/>
            </a:xfrm>
            <a:custGeom>
              <a:avLst/>
              <a:gdLst/>
              <a:ahLst/>
              <a:cxnLst/>
              <a:rect l="l" t="t" r="r" b="b"/>
              <a:pathLst>
                <a:path w="587572" h="226763" extrusionOk="0">
                  <a:moveTo>
                    <a:pt x="565309" y="219837"/>
                  </a:moveTo>
                  <a:lnTo>
                    <a:pt x="565309" y="219837"/>
                  </a:lnTo>
                  <a:cubicBezTo>
                    <a:pt x="548849" y="192586"/>
                    <a:pt x="525313" y="170297"/>
                    <a:pt x="497205" y="155353"/>
                  </a:cubicBezTo>
                  <a:cubicBezTo>
                    <a:pt x="388525" y="92678"/>
                    <a:pt x="211455" y="92678"/>
                    <a:pt x="103061" y="155353"/>
                  </a:cubicBezTo>
                  <a:cubicBezTo>
                    <a:pt x="74924" y="170326"/>
                    <a:pt x="51330" y="192605"/>
                    <a:pt x="34766" y="219837"/>
                  </a:cubicBezTo>
                  <a:lnTo>
                    <a:pt x="5334" y="172974"/>
                  </a:lnTo>
                  <a:lnTo>
                    <a:pt x="0" y="164497"/>
                  </a:lnTo>
                  <a:lnTo>
                    <a:pt x="38100" y="73533"/>
                  </a:lnTo>
                  <a:lnTo>
                    <a:pt x="170402" y="0"/>
                  </a:lnTo>
                  <a:lnTo>
                    <a:pt x="416719" y="4286"/>
                  </a:lnTo>
                  <a:lnTo>
                    <a:pt x="584073" y="103537"/>
                  </a:lnTo>
                  <a:cubicBezTo>
                    <a:pt x="584073" y="103537"/>
                    <a:pt x="587121" y="134969"/>
                    <a:pt x="587502" y="166021"/>
                  </a:cubicBezTo>
                  <a:cubicBezTo>
                    <a:pt x="588169" y="204883"/>
                    <a:pt x="584359" y="242697"/>
                    <a:pt x="565309" y="219837"/>
                  </a:cubicBezTo>
                  <a:close/>
                </a:path>
              </a:pathLst>
            </a:custGeom>
            <a:solidFill>
              <a:srgbClr val="A1A5B5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65" name="Google Shape;365;p13"/>
            <p:cNvSpPr/>
            <p:nvPr/>
          </p:nvSpPr>
          <p:spPr>
            <a:xfrm>
              <a:off x="7794490" y="3623727"/>
              <a:ext cx="41071" cy="82677"/>
            </a:xfrm>
            <a:custGeom>
              <a:avLst/>
              <a:gdLst/>
              <a:ahLst/>
              <a:cxnLst/>
              <a:rect l="l" t="t" r="r" b="b"/>
              <a:pathLst>
                <a:path w="51339" h="103346" extrusionOk="0">
                  <a:moveTo>
                    <a:pt x="0" y="103346"/>
                  </a:moveTo>
                  <a:lnTo>
                    <a:pt x="95" y="0"/>
                  </a:lnTo>
                  <a:lnTo>
                    <a:pt x="51340" y="86773"/>
                  </a:lnTo>
                  <a:lnTo>
                    <a:pt x="0" y="103346"/>
                  </a:lnTo>
                  <a:close/>
                </a:path>
              </a:pathLst>
            </a:custGeom>
            <a:solidFill>
              <a:srgbClr val="B1B4C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66" name="Google Shape;366;p13"/>
            <p:cNvSpPr/>
            <p:nvPr/>
          </p:nvSpPr>
          <p:spPr>
            <a:xfrm>
              <a:off x="8298847" y="3624184"/>
              <a:ext cx="36118" cy="82219"/>
            </a:xfrm>
            <a:custGeom>
              <a:avLst/>
              <a:gdLst/>
              <a:ahLst/>
              <a:cxnLst/>
              <a:rect l="l" t="t" r="r" b="b"/>
              <a:pathLst>
                <a:path w="45148" h="102774" extrusionOk="0">
                  <a:moveTo>
                    <a:pt x="45148" y="102775"/>
                  </a:moveTo>
                  <a:lnTo>
                    <a:pt x="45148" y="0"/>
                  </a:lnTo>
                  <a:lnTo>
                    <a:pt x="0" y="51149"/>
                  </a:lnTo>
                  <a:lnTo>
                    <a:pt x="45148" y="102775"/>
                  </a:lnTo>
                  <a:close/>
                </a:path>
              </a:pathLst>
            </a:custGeom>
            <a:solidFill>
              <a:srgbClr val="B1B4C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67" name="Google Shape;367;p13"/>
            <p:cNvSpPr/>
            <p:nvPr/>
          </p:nvSpPr>
          <p:spPr>
            <a:xfrm>
              <a:off x="7842237" y="3535238"/>
              <a:ext cx="450190" cy="259842"/>
            </a:xfrm>
            <a:custGeom>
              <a:avLst/>
              <a:gdLst/>
              <a:ahLst/>
              <a:cxnLst/>
              <a:rect l="l" t="t" r="r" b="b"/>
              <a:pathLst>
                <a:path w="562737" h="324802" extrusionOk="0">
                  <a:moveTo>
                    <a:pt x="562737" y="162401"/>
                  </a:moveTo>
                  <a:cubicBezTo>
                    <a:pt x="562737" y="252093"/>
                    <a:pt x="436764" y="324802"/>
                    <a:pt x="281368" y="324802"/>
                  </a:cubicBezTo>
                  <a:cubicBezTo>
                    <a:pt x="125973" y="324802"/>
                    <a:pt x="0" y="252093"/>
                    <a:pt x="0" y="162401"/>
                  </a:cubicBezTo>
                  <a:cubicBezTo>
                    <a:pt x="0" y="72710"/>
                    <a:pt x="125973" y="0"/>
                    <a:pt x="281368" y="0"/>
                  </a:cubicBezTo>
                  <a:cubicBezTo>
                    <a:pt x="436764" y="0"/>
                    <a:pt x="562737" y="72710"/>
                    <a:pt x="562737" y="162401"/>
                  </a:cubicBezTo>
                  <a:close/>
                </a:path>
              </a:pathLst>
            </a:custGeom>
            <a:solidFill>
              <a:srgbClr val="3E7EFF">
                <a:alpha val="980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68" name="Google Shape;368;p13"/>
            <p:cNvSpPr/>
            <p:nvPr/>
          </p:nvSpPr>
          <p:spPr>
            <a:xfrm>
              <a:off x="7815050" y="3673683"/>
              <a:ext cx="491790" cy="176435"/>
            </a:xfrm>
            <a:custGeom>
              <a:avLst/>
              <a:gdLst/>
              <a:ahLst/>
              <a:cxnLst/>
              <a:rect l="l" t="t" r="r" b="b"/>
              <a:pathLst>
                <a:path w="614737" h="220544" extrusionOk="0">
                  <a:moveTo>
                    <a:pt x="0" y="58293"/>
                  </a:moveTo>
                  <a:cubicBezTo>
                    <a:pt x="0" y="58293"/>
                    <a:pt x="43339" y="228981"/>
                    <a:pt x="366522" y="220218"/>
                  </a:cubicBezTo>
                  <a:cubicBezTo>
                    <a:pt x="590836" y="220218"/>
                    <a:pt x="619506" y="27432"/>
                    <a:pt x="614172" y="0"/>
                  </a:cubicBezTo>
                  <a:cubicBezTo>
                    <a:pt x="567595" y="64189"/>
                    <a:pt x="495062" y="104556"/>
                    <a:pt x="415957" y="110300"/>
                  </a:cubicBezTo>
                  <a:cubicBezTo>
                    <a:pt x="279463" y="122206"/>
                    <a:pt x="178689" y="120682"/>
                    <a:pt x="124778" y="94583"/>
                  </a:cubicBezTo>
                  <a:cubicBezTo>
                    <a:pt x="70866" y="68485"/>
                    <a:pt x="95" y="0"/>
                    <a:pt x="95" y="0"/>
                  </a:cubicBezTo>
                  <a:close/>
                </a:path>
              </a:pathLst>
            </a:custGeom>
            <a:solidFill>
              <a:srgbClr val="B1B4C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69" name="Google Shape;369;p13"/>
            <p:cNvSpPr/>
            <p:nvPr/>
          </p:nvSpPr>
          <p:spPr>
            <a:xfrm>
              <a:off x="7794490" y="3472184"/>
              <a:ext cx="540791" cy="312391"/>
            </a:xfrm>
            <a:custGeom>
              <a:avLst/>
              <a:gdLst/>
              <a:ahLst/>
              <a:cxnLst/>
              <a:rect l="l" t="t" r="r" b="b"/>
              <a:pathLst>
                <a:path w="675989" h="390489" extrusionOk="0">
                  <a:moveTo>
                    <a:pt x="98869" y="333375"/>
                  </a:moveTo>
                  <a:cubicBezTo>
                    <a:pt x="-32956" y="257175"/>
                    <a:pt x="-32956" y="133350"/>
                    <a:pt x="98869" y="57150"/>
                  </a:cubicBezTo>
                  <a:cubicBezTo>
                    <a:pt x="230695" y="-19050"/>
                    <a:pt x="445294" y="-19050"/>
                    <a:pt x="577120" y="57150"/>
                  </a:cubicBezTo>
                  <a:cubicBezTo>
                    <a:pt x="708946" y="133350"/>
                    <a:pt x="708946" y="257175"/>
                    <a:pt x="577120" y="333375"/>
                  </a:cubicBezTo>
                  <a:cubicBezTo>
                    <a:pt x="445294" y="409575"/>
                    <a:pt x="230695" y="409480"/>
                    <a:pt x="98869" y="333375"/>
                  </a:cubicBezTo>
                  <a:close/>
                  <a:moveTo>
                    <a:pt x="535019" y="81534"/>
                  </a:moveTo>
                  <a:cubicBezTo>
                    <a:pt x="426339" y="18860"/>
                    <a:pt x="249269" y="18764"/>
                    <a:pt x="140970" y="81534"/>
                  </a:cubicBezTo>
                  <a:cubicBezTo>
                    <a:pt x="32671" y="144304"/>
                    <a:pt x="32290" y="246316"/>
                    <a:pt x="140970" y="309086"/>
                  </a:cubicBezTo>
                  <a:cubicBezTo>
                    <a:pt x="249650" y="371856"/>
                    <a:pt x="426720" y="371856"/>
                    <a:pt x="535019" y="309086"/>
                  </a:cubicBezTo>
                  <a:cubicBezTo>
                    <a:pt x="643319" y="246316"/>
                    <a:pt x="644176" y="144304"/>
                    <a:pt x="535019" y="81534"/>
                  </a:cubicBezTo>
                  <a:close/>
                </a:path>
              </a:pathLst>
            </a:custGeom>
            <a:solidFill>
              <a:srgbClr val="D6D8E5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70" name="Google Shape;370;p13"/>
            <p:cNvSpPr/>
            <p:nvPr/>
          </p:nvSpPr>
          <p:spPr>
            <a:xfrm rot="-1800688">
              <a:off x="7461681" y="3958751"/>
              <a:ext cx="59415" cy="102834"/>
            </a:xfrm>
            <a:custGeom>
              <a:avLst/>
              <a:gdLst/>
              <a:ahLst/>
              <a:cxnLst/>
              <a:rect l="l" t="t" r="r" b="b"/>
              <a:pathLst>
                <a:path w="74294" h="128587" extrusionOk="0">
                  <a:moveTo>
                    <a:pt x="74295" y="64294"/>
                  </a:moveTo>
                  <a:cubicBezTo>
                    <a:pt x="74295" y="99802"/>
                    <a:pt x="57663" y="128588"/>
                    <a:pt x="37148" y="128588"/>
                  </a:cubicBezTo>
                  <a:cubicBezTo>
                    <a:pt x="16632" y="128588"/>
                    <a:pt x="0" y="99802"/>
                    <a:pt x="0" y="64294"/>
                  </a:cubicBezTo>
                  <a:cubicBezTo>
                    <a:pt x="0" y="28785"/>
                    <a:pt x="16632" y="0"/>
                    <a:pt x="37148" y="0"/>
                  </a:cubicBezTo>
                  <a:cubicBezTo>
                    <a:pt x="57663" y="0"/>
                    <a:pt x="74295" y="28785"/>
                    <a:pt x="74295" y="64294"/>
                  </a:cubicBezTo>
                  <a:close/>
                </a:path>
              </a:pathLst>
            </a:custGeom>
            <a:solidFill>
              <a:srgbClr val="000000">
                <a:alpha val="980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71" name="Google Shape;371;p13"/>
            <p:cNvSpPr/>
            <p:nvPr/>
          </p:nvSpPr>
          <p:spPr>
            <a:xfrm>
              <a:off x="7752377" y="3752957"/>
              <a:ext cx="148970" cy="86030"/>
            </a:xfrm>
            <a:custGeom>
              <a:avLst/>
              <a:gdLst/>
              <a:ahLst/>
              <a:cxnLst/>
              <a:rect l="l" t="t" r="r" b="b"/>
              <a:pathLst>
                <a:path w="186213" h="107537" extrusionOk="0">
                  <a:moveTo>
                    <a:pt x="186214" y="25337"/>
                  </a:moveTo>
                  <a:lnTo>
                    <a:pt x="43910" y="107537"/>
                  </a:lnTo>
                  <a:lnTo>
                    <a:pt x="0" y="82105"/>
                  </a:lnTo>
                  <a:lnTo>
                    <a:pt x="142304" y="0"/>
                  </a:lnTo>
                  <a:lnTo>
                    <a:pt x="186214" y="25337"/>
                  </a:lnTo>
                  <a:close/>
                </a:path>
              </a:pathLst>
            </a:custGeom>
            <a:solidFill>
              <a:srgbClr val="B1B4C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72" name="Google Shape;372;p13"/>
            <p:cNvSpPr/>
            <p:nvPr/>
          </p:nvSpPr>
          <p:spPr>
            <a:xfrm>
              <a:off x="7787483" y="3773138"/>
              <a:ext cx="113842" cy="106298"/>
            </a:xfrm>
            <a:custGeom>
              <a:avLst/>
              <a:gdLst/>
              <a:ahLst/>
              <a:cxnLst/>
              <a:rect l="l" t="t" r="r" b="b"/>
              <a:pathLst>
                <a:path w="142303" h="132873" extrusionOk="0">
                  <a:moveTo>
                    <a:pt x="142304" y="50768"/>
                  </a:moveTo>
                  <a:lnTo>
                    <a:pt x="0" y="132874"/>
                  </a:lnTo>
                  <a:lnTo>
                    <a:pt x="0" y="82201"/>
                  </a:lnTo>
                  <a:lnTo>
                    <a:pt x="142304" y="0"/>
                  </a:lnTo>
                  <a:lnTo>
                    <a:pt x="142304" y="50768"/>
                  </a:lnTo>
                  <a:close/>
                </a:path>
              </a:pathLst>
            </a:custGeom>
            <a:solidFill>
              <a:srgbClr val="A1A5B5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73" name="Google Shape;373;p13"/>
            <p:cNvSpPr/>
            <p:nvPr/>
          </p:nvSpPr>
          <p:spPr>
            <a:xfrm>
              <a:off x="7465892" y="3799784"/>
              <a:ext cx="345033" cy="254286"/>
            </a:xfrm>
            <a:custGeom>
              <a:avLst/>
              <a:gdLst/>
              <a:ahLst/>
              <a:cxnLst/>
              <a:rect l="l" t="t" r="r" b="b"/>
              <a:pathLst>
                <a:path w="431291" h="317858" extrusionOk="0">
                  <a:moveTo>
                    <a:pt x="431292" y="84877"/>
                  </a:moveTo>
                  <a:cubicBezTo>
                    <a:pt x="429558" y="52883"/>
                    <a:pt x="412680" y="23631"/>
                    <a:pt x="385858" y="6106"/>
                  </a:cubicBezTo>
                  <a:cubicBezTo>
                    <a:pt x="376637" y="-562"/>
                    <a:pt x="364579" y="-1867"/>
                    <a:pt x="354139" y="2676"/>
                  </a:cubicBezTo>
                  <a:lnTo>
                    <a:pt x="354139" y="2676"/>
                  </a:lnTo>
                  <a:lnTo>
                    <a:pt x="0" y="206988"/>
                  </a:lnTo>
                  <a:lnTo>
                    <a:pt x="64579" y="317859"/>
                  </a:lnTo>
                  <a:lnTo>
                    <a:pt x="414338" y="115929"/>
                  </a:lnTo>
                  <a:cubicBezTo>
                    <a:pt x="424720" y="112214"/>
                    <a:pt x="431292" y="101356"/>
                    <a:pt x="431292" y="84877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74" name="Google Shape;374;p13"/>
            <p:cNvSpPr/>
            <p:nvPr/>
          </p:nvSpPr>
          <p:spPr>
            <a:xfrm rot="-1800688">
              <a:off x="7461681" y="3958751"/>
              <a:ext cx="59415" cy="102834"/>
            </a:xfrm>
            <a:custGeom>
              <a:avLst/>
              <a:gdLst/>
              <a:ahLst/>
              <a:cxnLst/>
              <a:rect l="l" t="t" r="r" b="b"/>
              <a:pathLst>
                <a:path w="74294" h="128587" extrusionOk="0">
                  <a:moveTo>
                    <a:pt x="74295" y="64294"/>
                  </a:moveTo>
                  <a:cubicBezTo>
                    <a:pt x="74295" y="99802"/>
                    <a:pt x="57663" y="128588"/>
                    <a:pt x="37148" y="128588"/>
                  </a:cubicBezTo>
                  <a:cubicBezTo>
                    <a:pt x="16632" y="128588"/>
                    <a:pt x="0" y="99802"/>
                    <a:pt x="0" y="64294"/>
                  </a:cubicBezTo>
                  <a:cubicBezTo>
                    <a:pt x="0" y="28785"/>
                    <a:pt x="16632" y="0"/>
                    <a:pt x="37148" y="0"/>
                  </a:cubicBezTo>
                  <a:cubicBezTo>
                    <a:pt x="57663" y="0"/>
                    <a:pt x="74295" y="28785"/>
                    <a:pt x="74295" y="6429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36" name="Google Shape;345;p13"/>
          <p:cNvSpPr txBox="1">
            <a:spLocks noGrp="1"/>
          </p:cNvSpPr>
          <p:nvPr>
            <p:ph type="body" idx="4294967295"/>
          </p:nvPr>
        </p:nvSpPr>
        <p:spPr>
          <a:xfrm>
            <a:off x="3846519" y="1626780"/>
            <a:ext cx="4781491" cy="3359889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just" rtl="1">
              <a:lnSpc>
                <a:spcPct val="170000"/>
              </a:lnSpc>
              <a:buClr>
                <a:schemeClr val="dk1"/>
              </a:buClr>
              <a:buSzPts val="1100"/>
              <a:buNone/>
            </a:pPr>
            <a:r>
              <a:rPr lang="fa-IR" sz="1600" dirty="0">
                <a:solidFill>
                  <a:srgbClr val="1C1C1C"/>
                </a:solidFill>
                <a:latin typeface="IRANSans" panose="020B0506030804020204" pitchFamily="34" charset="-78"/>
                <a:cs typeface="B Nazanin" panose="00000400000000000000" pitchFamily="2" charset="-78"/>
              </a:rPr>
              <a:t>توضیحات در این قسمت تایپ شود.</a:t>
            </a:r>
          </a:p>
        </p:txBody>
      </p:sp>
      <p:sp>
        <p:nvSpPr>
          <p:cNvPr id="34" name="Google Shape;343;p13"/>
          <p:cNvSpPr txBox="1">
            <a:spLocks/>
          </p:cNvSpPr>
          <p:nvPr/>
        </p:nvSpPr>
        <p:spPr>
          <a:xfrm>
            <a:off x="3501510" y="845403"/>
            <a:ext cx="5126500" cy="63252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800"/>
              <a:buFont typeface="Raleway Thin"/>
              <a:buNone/>
              <a:defRPr sz="4800" b="0" i="0" u="none" strike="noStrike" cap="none">
                <a:solidFill>
                  <a:schemeClr val="accent2"/>
                </a:solidFill>
                <a:latin typeface="Raleway Thin"/>
                <a:ea typeface="Raleway Thin"/>
                <a:cs typeface="Raleway Thin"/>
                <a:sym typeface="Raleway Thin"/>
              </a:defRPr>
            </a:lvl1pPr>
            <a:lvl2pPr marR="0" lvl="1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800"/>
              <a:buFont typeface="Raleway Thin"/>
              <a:buNone/>
              <a:defRPr sz="4800" b="0" i="0" u="none" strike="noStrike" cap="none">
                <a:solidFill>
                  <a:schemeClr val="accent2"/>
                </a:solidFill>
                <a:latin typeface="Raleway Thin"/>
                <a:ea typeface="Raleway Thin"/>
                <a:cs typeface="Raleway Thin"/>
                <a:sym typeface="Raleway Thin"/>
              </a:defRPr>
            </a:lvl2pPr>
            <a:lvl3pPr marR="0" lvl="2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800"/>
              <a:buFont typeface="Raleway Thin"/>
              <a:buNone/>
              <a:defRPr sz="4800" b="0" i="0" u="none" strike="noStrike" cap="none">
                <a:solidFill>
                  <a:schemeClr val="accent2"/>
                </a:solidFill>
                <a:latin typeface="Raleway Thin"/>
                <a:ea typeface="Raleway Thin"/>
                <a:cs typeface="Raleway Thin"/>
                <a:sym typeface="Raleway Thin"/>
              </a:defRPr>
            </a:lvl3pPr>
            <a:lvl4pPr marR="0" lvl="3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800"/>
              <a:buFont typeface="Raleway Thin"/>
              <a:buNone/>
              <a:defRPr sz="4800" b="0" i="0" u="none" strike="noStrike" cap="none">
                <a:solidFill>
                  <a:schemeClr val="accent2"/>
                </a:solidFill>
                <a:latin typeface="Raleway Thin"/>
                <a:ea typeface="Raleway Thin"/>
                <a:cs typeface="Raleway Thin"/>
                <a:sym typeface="Raleway Thin"/>
              </a:defRPr>
            </a:lvl4pPr>
            <a:lvl5pPr marR="0" lvl="4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800"/>
              <a:buFont typeface="Raleway Thin"/>
              <a:buNone/>
              <a:defRPr sz="4800" b="0" i="0" u="none" strike="noStrike" cap="none">
                <a:solidFill>
                  <a:schemeClr val="accent2"/>
                </a:solidFill>
                <a:latin typeface="Raleway Thin"/>
                <a:ea typeface="Raleway Thin"/>
                <a:cs typeface="Raleway Thin"/>
                <a:sym typeface="Raleway Thin"/>
              </a:defRPr>
            </a:lvl5pPr>
            <a:lvl6pPr marR="0" lvl="5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800"/>
              <a:buFont typeface="Raleway Thin"/>
              <a:buNone/>
              <a:defRPr sz="4800" b="0" i="0" u="none" strike="noStrike" cap="none">
                <a:solidFill>
                  <a:schemeClr val="accent2"/>
                </a:solidFill>
                <a:latin typeface="Raleway Thin"/>
                <a:ea typeface="Raleway Thin"/>
                <a:cs typeface="Raleway Thin"/>
                <a:sym typeface="Raleway Thin"/>
              </a:defRPr>
            </a:lvl6pPr>
            <a:lvl7pPr marR="0" lvl="6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800"/>
              <a:buFont typeface="Raleway Thin"/>
              <a:buNone/>
              <a:defRPr sz="4800" b="0" i="0" u="none" strike="noStrike" cap="none">
                <a:solidFill>
                  <a:schemeClr val="accent2"/>
                </a:solidFill>
                <a:latin typeface="Raleway Thin"/>
                <a:ea typeface="Raleway Thin"/>
                <a:cs typeface="Raleway Thin"/>
                <a:sym typeface="Raleway Thin"/>
              </a:defRPr>
            </a:lvl7pPr>
            <a:lvl8pPr marR="0" lvl="7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800"/>
              <a:buFont typeface="Raleway Thin"/>
              <a:buNone/>
              <a:defRPr sz="4800" b="0" i="0" u="none" strike="noStrike" cap="none">
                <a:solidFill>
                  <a:schemeClr val="accent2"/>
                </a:solidFill>
                <a:latin typeface="Raleway Thin"/>
                <a:ea typeface="Raleway Thin"/>
                <a:cs typeface="Raleway Thin"/>
                <a:sym typeface="Raleway Thin"/>
              </a:defRPr>
            </a:lvl8pPr>
            <a:lvl9pPr marR="0" lvl="8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800"/>
              <a:buFont typeface="Raleway Thin"/>
              <a:buNone/>
              <a:defRPr sz="4800" b="0" i="0" u="none" strike="noStrike" cap="none">
                <a:solidFill>
                  <a:schemeClr val="accent2"/>
                </a:solidFill>
                <a:latin typeface="Raleway Thin"/>
                <a:ea typeface="Raleway Thin"/>
                <a:cs typeface="Raleway Thin"/>
                <a:sym typeface="Raleway Thin"/>
              </a:defRPr>
            </a:lvl9pPr>
          </a:lstStyle>
          <a:p>
            <a:pPr algn="r"/>
            <a:r>
              <a:rPr lang="fa-IR" sz="4400" dirty="0">
                <a:solidFill>
                  <a:schemeClr val="accent1">
                    <a:lumMod val="75000"/>
                  </a:schemeClr>
                </a:solidFill>
                <a:cs typeface="B Titr" panose="00000700000000000000" pitchFamily="2" charset="-78"/>
              </a:rPr>
              <a:t>جنبه های نوآورانه طرح: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3" name="Picture 112">
            <a:extLst>
              <a:ext uri="{FF2B5EF4-FFF2-40B4-BE49-F238E27FC236}">
                <a16:creationId xmlns:a16="http://schemas.microsoft.com/office/drawing/2014/main" id="{497F33C4-63AF-4700-9D78-CA3A94B7FAB1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10363" t="18402" r="13381" b="20870"/>
          <a:stretch/>
        </p:blipFill>
        <p:spPr>
          <a:xfrm>
            <a:off x="-21060" y="-48138"/>
            <a:ext cx="1650946" cy="1940699"/>
          </a:xfrm>
          <a:prstGeom prst="rect">
            <a:avLst/>
          </a:prstGeom>
        </p:spPr>
      </p:pic>
      <p:sp>
        <p:nvSpPr>
          <p:cNvPr id="343" name="Google Shape;343;p13"/>
          <p:cNvSpPr txBox="1">
            <a:spLocks noGrp="1"/>
          </p:cNvSpPr>
          <p:nvPr>
            <p:ph type="title" idx="4294967295"/>
          </p:nvPr>
        </p:nvSpPr>
        <p:spPr>
          <a:xfrm>
            <a:off x="1785865" y="803175"/>
            <a:ext cx="3784142" cy="545334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algn="r" rtl="1"/>
            <a:r>
              <a:rPr lang="fa-IR" sz="2800" dirty="0">
                <a:solidFill>
                  <a:schemeClr val="accent1">
                    <a:lumMod val="75000"/>
                  </a:schemeClr>
                </a:solidFill>
                <a:cs typeface="B Titr" panose="00000700000000000000" pitchFamily="2" charset="-78"/>
              </a:rPr>
              <a:t>حل مسئله:</a:t>
            </a:r>
            <a:r>
              <a:rPr lang="en-US" sz="900" dirty="0">
                <a:solidFill>
                  <a:schemeClr val="accent1">
                    <a:lumMod val="75000"/>
                  </a:schemeClr>
                </a:solidFill>
                <a:cs typeface="B Titr" panose="00000700000000000000" pitchFamily="2" charset="-78"/>
              </a:rPr>
              <a:t>)</a:t>
            </a:r>
            <a:r>
              <a:rPr lang="fa-IR" sz="900" dirty="0">
                <a:solidFill>
                  <a:schemeClr val="accent1">
                    <a:lumMod val="75000"/>
                  </a:schemeClr>
                </a:solidFill>
                <a:cs typeface="B Titr" panose="00000700000000000000" pitchFamily="2" charset="-78"/>
              </a:rPr>
              <a:t>چه مشکلی و در چه سطحی را حل می کند)</a:t>
            </a:r>
          </a:p>
        </p:txBody>
      </p:sp>
      <p:sp>
        <p:nvSpPr>
          <p:cNvPr id="345" name="Google Shape;345;p13"/>
          <p:cNvSpPr txBox="1">
            <a:spLocks noGrp="1"/>
          </p:cNvSpPr>
          <p:nvPr>
            <p:ph type="body" idx="4294967295"/>
          </p:nvPr>
        </p:nvSpPr>
        <p:spPr>
          <a:xfrm>
            <a:off x="1551579" y="1348509"/>
            <a:ext cx="4037846" cy="3568656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just" rtl="1">
              <a:lnSpc>
                <a:spcPct val="170000"/>
              </a:lnSpc>
              <a:buClr>
                <a:schemeClr val="dk1"/>
              </a:buClr>
              <a:buSzPts val="1100"/>
              <a:buNone/>
            </a:pPr>
            <a:r>
              <a:rPr lang="fa-IR" sz="1800" dirty="0">
                <a:solidFill>
                  <a:srgbClr val="1C1C1C"/>
                </a:solidFill>
                <a:latin typeface="IRANSans" panose="020B0506030804020204" pitchFamily="34" charset="-78"/>
                <a:cs typeface="B Nazanin" panose="00000400000000000000" pitchFamily="2" charset="-78"/>
              </a:rPr>
              <a:t>توضیحات در این قسمت تایپ شود.</a:t>
            </a:r>
          </a:p>
        </p:txBody>
      </p:sp>
      <p:grpSp>
        <p:nvGrpSpPr>
          <p:cNvPr id="34" name="Google Shape;744;p18"/>
          <p:cNvGrpSpPr/>
          <p:nvPr/>
        </p:nvGrpSpPr>
        <p:grpSpPr>
          <a:xfrm>
            <a:off x="5733963" y="802759"/>
            <a:ext cx="3371962" cy="3803332"/>
            <a:chOff x="2152750" y="190500"/>
            <a:chExt cx="4222341" cy="4762499"/>
          </a:xfrm>
        </p:grpSpPr>
        <p:sp>
          <p:nvSpPr>
            <p:cNvPr id="35" name="Google Shape;745;p18"/>
            <p:cNvSpPr/>
            <p:nvPr/>
          </p:nvSpPr>
          <p:spPr>
            <a:xfrm>
              <a:off x="2152750" y="2957607"/>
              <a:ext cx="756691" cy="437959"/>
            </a:xfrm>
            <a:custGeom>
              <a:avLst/>
              <a:gdLst/>
              <a:ahLst/>
              <a:cxnLst/>
              <a:rect l="l" t="t" r="r" b="b"/>
              <a:pathLst>
                <a:path w="756691" h="437959" extrusionOk="0">
                  <a:moveTo>
                    <a:pt x="756692" y="218980"/>
                  </a:moveTo>
                  <a:cubicBezTo>
                    <a:pt x="756692" y="339919"/>
                    <a:pt x="587300" y="437959"/>
                    <a:pt x="378346" y="437959"/>
                  </a:cubicBezTo>
                  <a:cubicBezTo>
                    <a:pt x="169391" y="437959"/>
                    <a:pt x="0" y="339919"/>
                    <a:pt x="0" y="218980"/>
                  </a:cubicBezTo>
                  <a:cubicBezTo>
                    <a:pt x="0" y="98041"/>
                    <a:pt x="169391" y="0"/>
                    <a:pt x="378346" y="0"/>
                  </a:cubicBezTo>
                  <a:cubicBezTo>
                    <a:pt x="587300" y="0"/>
                    <a:pt x="756692" y="98041"/>
                    <a:pt x="756692" y="218980"/>
                  </a:cubicBezTo>
                  <a:close/>
                </a:path>
              </a:pathLst>
            </a:custGeom>
            <a:solidFill>
              <a:srgbClr val="D6D8E5">
                <a:alpha val="4000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7" name="Google Shape;746;p18"/>
            <p:cNvSpPr/>
            <p:nvPr/>
          </p:nvSpPr>
          <p:spPr>
            <a:xfrm>
              <a:off x="2318956" y="3109336"/>
              <a:ext cx="225716" cy="175248"/>
            </a:xfrm>
            <a:custGeom>
              <a:avLst/>
              <a:gdLst/>
              <a:ahLst/>
              <a:cxnLst/>
              <a:rect l="l" t="t" r="r" b="b"/>
              <a:pathLst>
                <a:path w="225716" h="175248" extrusionOk="0">
                  <a:moveTo>
                    <a:pt x="18072" y="5"/>
                  </a:moveTo>
                  <a:cubicBezTo>
                    <a:pt x="45158" y="22103"/>
                    <a:pt x="85074" y="1910"/>
                    <a:pt x="87070" y="3910"/>
                  </a:cubicBezTo>
                  <a:cubicBezTo>
                    <a:pt x="118886" y="33494"/>
                    <a:pt x="152260" y="61346"/>
                    <a:pt x="187050" y="87349"/>
                  </a:cubicBezTo>
                  <a:cubicBezTo>
                    <a:pt x="203871" y="100684"/>
                    <a:pt x="230197" y="118400"/>
                    <a:pt x="225065" y="144023"/>
                  </a:cubicBezTo>
                  <a:cubicBezTo>
                    <a:pt x="216511" y="189742"/>
                    <a:pt x="143522" y="175646"/>
                    <a:pt x="115961" y="161644"/>
                  </a:cubicBezTo>
                  <a:cubicBezTo>
                    <a:pt x="88400" y="147642"/>
                    <a:pt x="65876" y="124496"/>
                    <a:pt x="39931" y="108304"/>
                  </a:cubicBezTo>
                  <a:cubicBezTo>
                    <a:pt x="20924" y="96683"/>
                    <a:pt x="2961" y="90682"/>
                    <a:pt x="110" y="67156"/>
                  </a:cubicBezTo>
                  <a:cubicBezTo>
                    <a:pt x="-1410" y="52964"/>
                    <a:pt x="13225" y="-567"/>
                    <a:pt x="18072" y="5"/>
                  </a:cubicBezTo>
                  <a:close/>
                </a:path>
              </a:pathLst>
            </a:custGeom>
            <a:solidFill>
              <a:srgbClr val="38226D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8" name="Google Shape;747;p18"/>
            <p:cNvSpPr/>
            <p:nvPr/>
          </p:nvSpPr>
          <p:spPr>
            <a:xfrm>
              <a:off x="2319304" y="3166967"/>
              <a:ext cx="224715" cy="117585"/>
            </a:xfrm>
            <a:custGeom>
              <a:avLst/>
              <a:gdLst/>
              <a:ahLst/>
              <a:cxnLst/>
              <a:rect l="l" t="t" r="r" b="b"/>
              <a:pathLst>
                <a:path w="224715" h="117585" extrusionOk="0">
                  <a:moveTo>
                    <a:pt x="427" y="0"/>
                  </a:moveTo>
                  <a:cubicBezTo>
                    <a:pt x="3943" y="22574"/>
                    <a:pt x="22000" y="28575"/>
                    <a:pt x="40533" y="40291"/>
                  </a:cubicBezTo>
                  <a:cubicBezTo>
                    <a:pt x="66953" y="56769"/>
                    <a:pt x="90332" y="80582"/>
                    <a:pt x="117893" y="94583"/>
                  </a:cubicBezTo>
                  <a:cubicBezTo>
                    <a:pt x="143364" y="107442"/>
                    <a:pt x="206849" y="120301"/>
                    <a:pt x="224716" y="87630"/>
                  </a:cubicBezTo>
                  <a:cubicBezTo>
                    <a:pt x="215212" y="131731"/>
                    <a:pt x="143269" y="117920"/>
                    <a:pt x="115993" y="104013"/>
                  </a:cubicBezTo>
                  <a:cubicBezTo>
                    <a:pt x="88717" y="90107"/>
                    <a:pt x="65908" y="66866"/>
                    <a:pt x="39962" y="50673"/>
                  </a:cubicBezTo>
                  <a:cubicBezTo>
                    <a:pt x="20955" y="39053"/>
                    <a:pt x="2993" y="33052"/>
                    <a:pt x="142" y="9525"/>
                  </a:cubicBezTo>
                  <a:cubicBezTo>
                    <a:pt x="-117" y="6353"/>
                    <a:pt x="-21" y="3153"/>
                    <a:pt x="427" y="0"/>
                  </a:cubicBezTo>
                  <a:close/>
                </a:path>
              </a:pathLst>
            </a:custGeom>
            <a:solidFill>
              <a:srgbClr val="757B89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9" name="Google Shape;748;p18"/>
            <p:cNvSpPr/>
            <p:nvPr/>
          </p:nvSpPr>
          <p:spPr>
            <a:xfrm>
              <a:off x="2550431" y="3021675"/>
              <a:ext cx="225586" cy="168802"/>
            </a:xfrm>
            <a:custGeom>
              <a:avLst/>
              <a:gdLst/>
              <a:ahLst/>
              <a:cxnLst/>
              <a:rect l="l" t="t" r="r" b="b"/>
              <a:pathLst>
                <a:path w="225586" h="168802" extrusionOk="0">
                  <a:moveTo>
                    <a:pt x="21626" y="130"/>
                  </a:moveTo>
                  <a:cubicBezTo>
                    <a:pt x="48617" y="22228"/>
                    <a:pt x="96040" y="-1965"/>
                    <a:pt x="97656" y="130"/>
                  </a:cubicBezTo>
                  <a:cubicBezTo>
                    <a:pt x="125867" y="28715"/>
                    <a:pt x="155661" y="55680"/>
                    <a:pt x="186897" y="80902"/>
                  </a:cubicBezTo>
                  <a:cubicBezTo>
                    <a:pt x="203813" y="94237"/>
                    <a:pt x="230139" y="111954"/>
                    <a:pt x="224912" y="137576"/>
                  </a:cubicBezTo>
                  <a:cubicBezTo>
                    <a:pt x="216358" y="183296"/>
                    <a:pt x="143369" y="169199"/>
                    <a:pt x="115808" y="155197"/>
                  </a:cubicBezTo>
                  <a:cubicBezTo>
                    <a:pt x="88247" y="141196"/>
                    <a:pt x="65723" y="118050"/>
                    <a:pt x="39778" y="101857"/>
                  </a:cubicBezTo>
                  <a:cubicBezTo>
                    <a:pt x="20770" y="90237"/>
                    <a:pt x="2903" y="84236"/>
                    <a:pt x="52" y="60709"/>
                  </a:cubicBezTo>
                  <a:cubicBezTo>
                    <a:pt x="-1088" y="46517"/>
                    <a:pt x="16779" y="-441"/>
                    <a:pt x="21626" y="130"/>
                  </a:cubicBezTo>
                  <a:close/>
                </a:path>
              </a:pathLst>
            </a:custGeom>
            <a:solidFill>
              <a:srgbClr val="38226D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0" name="Google Shape;749;p18"/>
            <p:cNvSpPr/>
            <p:nvPr/>
          </p:nvSpPr>
          <p:spPr>
            <a:xfrm>
              <a:off x="2551534" y="3076575"/>
              <a:ext cx="224758" cy="117584"/>
            </a:xfrm>
            <a:custGeom>
              <a:avLst/>
              <a:gdLst/>
              <a:ahLst/>
              <a:cxnLst/>
              <a:rect l="l" t="t" r="r" b="b"/>
              <a:pathLst>
                <a:path w="224758" h="117584" extrusionOk="0">
                  <a:moveTo>
                    <a:pt x="375" y="0"/>
                  </a:moveTo>
                  <a:cubicBezTo>
                    <a:pt x="3986" y="22574"/>
                    <a:pt x="22043" y="28575"/>
                    <a:pt x="40481" y="40291"/>
                  </a:cubicBezTo>
                  <a:cubicBezTo>
                    <a:pt x="66996" y="56769"/>
                    <a:pt x="90375" y="80581"/>
                    <a:pt x="117841" y="94583"/>
                  </a:cubicBezTo>
                  <a:cubicBezTo>
                    <a:pt x="143312" y="107442"/>
                    <a:pt x="206892" y="120301"/>
                    <a:pt x="224759" y="87630"/>
                  </a:cubicBezTo>
                  <a:cubicBezTo>
                    <a:pt x="215255" y="131731"/>
                    <a:pt x="143217" y="117920"/>
                    <a:pt x="115941" y="104013"/>
                  </a:cubicBezTo>
                  <a:cubicBezTo>
                    <a:pt x="88665" y="90106"/>
                    <a:pt x="65951" y="66865"/>
                    <a:pt x="39910" y="50673"/>
                  </a:cubicBezTo>
                  <a:cubicBezTo>
                    <a:pt x="21378" y="39053"/>
                    <a:pt x="3036" y="33052"/>
                    <a:pt x="185" y="9525"/>
                  </a:cubicBezTo>
                  <a:cubicBezTo>
                    <a:pt x="-114" y="6353"/>
                    <a:pt x="-50" y="3153"/>
                    <a:pt x="375" y="0"/>
                  </a:cubicBezTo>
                  <a:close/>
                </a:path>
              </a:pathLst>
            </a:custGeom>
            <a:solidFill>
              <a:srgbClr val="757B89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1" name="Google Shape;750;p18"/>
            <p:cNvSpPr/>
            <p:nvPr/>
          </p:nvSpPr>
          <p:spPr>
            <a:xfrm>
              <a:off x="2330724" y="2010537"/>
              <a:ext cx="387976" cy="1115665"/>
            </a:xfrm>
            <a:custGeom>
              <a:avLst/>
              <a:gdLst/>
              <a:ahLst/>
              <a:cxnLst/>
              <a:rect l="l" t="t" r="r" b="b"/>
              <a:pathLst>
                <a:path w="387976" h="1115665" extrusionOk="0">
                  <a:moveTo>
                    <a:pt x="4689" y="96964"/>
                  </a:moveTo>
                  <a:cubicBezTo>
                    <a:pt x="6019" y="138017"/>
                    <a:pt x="18754" y="316039"/>
                    <a:pt x="24456" y="410623"/>
                  </a:cubicBezTo>
                  <a:cubicBezTo>
                    <a:pt x="30159" y="505206"/>
                    <a:pt x="31489" y="620173"/>
                    <a:pt x="31489" y="620173"/>
                  </a:cubicBezTo>
                  <a:cubicBezTo>
                    <a:pt x="31489" y="620173"/>
                    <a:pt x="15238" y="688943"/>
                    <a:pt x="4689" y="769715"/>
                  </a:cubicBezTo>
                  <a:cubicBezTo>
                    <a:pt x="-5861" y="850487"/>
                    <a:pt x="4689" y="1105472"/>
                    <a:pt x="4689" y="1105472"/>
                  </a:cubicBezTo>
                  <a:cubicBezTo>
                    <a:pt x="25827" y="1119064"/>
                    <a:pt x="52928" y="1119064"/>
                    <a:pt x="74066" y="1105472"/>
                  </a:cubicBezTo>
                  <a:cubicBezTo>
                    <a:pt x="74066" y="1105472"/>
                    <a:pt x="117403" y="901446"/>
                    <a:pt x="137456" y="809530"/>
                  </a:cubicBezTo>
                  <a:cubicBezTo>
                    <a:pt x="157509" y="717614"/>
                    <a:pt x="161026" y="664559"/>
                    <a:pt x="171480" y="607600"/>
                  </a:cubicBezTo>
                  <a:cubicBezTo>
                    <a:pt x="184025" y="538639"/>
                    <a:pt x="211206" y="217075"/>
                    <a:pt x="211206" y="217075"/>
                  </a:cubicBezTo>
                  <a:lnTo>
                    <a:pt x="222040" y="217742"/>
                  </a:lnTo>
                  <a:lnTo>
                    <a:pt x="250551" y="580930"/>
                  </a:lnTo>
                  <a:cubicBezTo>
                    <a:pt x="241642" y="607685"/>
                    <a:pt x="235526" y="635299"/>
                    <a:pt x="232304" y="663321"/>
                  </a:cubicBezTo>
                  <a:cubicBezTo>
                    <a:pt x="224416" y="722471"/>
                    <a:pt x="240573" y="1020127"/>
                    <a:pt x="240573" y="1020127"/>
                  </a:cubicBezTo>
                  <a:cubicBezTo>
                    <a:pt x="264164" y="1033272"/>
                    <a:pt x="293106" y="1032091"/>
                    <a:pt x="315557" y="1017079"/>
                  </a:cubicBezTo>
                  <a:cubicBezTo>
                    <a:pt x="315557" y="1017079"/>
                    <a:pt x="387976" y="622840"/>
                    <a:pt x="387976" y="562832"/>
                  </a:cubicBezTo>
                  <a:cubicBezTo>
                    <a:pt x="387976" y="523208"/>
                    <a:pt x="381229" y="0"/>
                    <a:pt x="38122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2" name="Google Shape;751;p18"/>
            <p:cNvSpPr/>
            <p:nvPr/>
          </p:nvSpPr>
          <p:spPr>
            <a:xfrm>
              <a:off x="2382705" y="1314450"/>
              <a:ext cx="248692" cy="242377"/>
            </a:xfrm>
            <a:custGeom>
              <a:avLst/>
              <a:gdLst/>
              <a:ahLst/>
              <a:cxnLst/>
              <a:rect l="l" t="t" r="r" b="b"/>
              <a:pathLst>
                <a:path w="248692" h="242377" extrusionOk="0">
                  <a:moveTo>
                    <a:pt x="50881" y="0"/>
                  </a:moveTo>
                  <a:cubicBezTo>
                    <a:pt x="50881" y="0"/>
                    <a:pt x="55538" y="89440"/>
                    <a:pt x="53542" y="97346"/>
                  </a:cubicBezTo>
                  <a:cubicBezTo>
                    <a:pt x="51546" y="105251"/>
                    <a:pt x="12486" y="131540"/>
                    <a:pt x="1176" y="140970"/>
                  </a:cubicBezTo>
                  <a:cubicBezTo>
                    <a:pt x="-10133" y="150400"/>
                    <a:pt x="62951" y="222599"/>
                    <a:pt x="98400" y="238887"/>
                  </a:cubicBezTo>
                  <a:cubicBezTo>
                    <a:pt x="133849" y="255175"/>
                    <a:pt x="246564" y="212217"/>
                    <a:pt x="248560" y="156782"/>
                  </a:cubicBezTo>
                  <a:cubicBezTo>
                    <a:pt x="250556" y="101346"/>
                    <a:pt x="229552" y="54769"/>
                    <a:pt x="211970" y="52006"/>
                  </a:cubicBezTo>
                  <a:cubicBezTo>
                    <a:pt x="194388" y="49244"/>
                    <a:pt x="50881" y="0"/>
                    <a:pt x="50881" y="0"/>
                  </a:cubicBezTo>
                  <a:close/>
                </a:path>
              </a:pathLst>
            </a:custGeom>
            <a:solidFill>
              <a:srgbClr val="DFAE8E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3" name="Google Shape;752;p18"/>
            <p:cNvSpPr/>
            <p:nvPr/>
          </p:nvSpPr>
          <p:spPr>
            <a:xfrm>
              <a:off x="2671394" y="1371981"/>
              <a:ext cx="353519" cy="695039"/>
            </a:xfrm>
            <a:custGeom>
              <a:avLst/>
              <a:gdLst/>
              <a:ahLst/>
              <a:cxnLst/>
              <a:rect l="l" t="t" r="r" b="b"/>
              <a:pathLst>
                <a:path w="353519" h="695039" extrusionOk="0">
                  <a:moveTo>
                    <a:pt x="6725" y="108394"/>
                  </a:moveTo>
                  <a:cubicBezTo>
                    <a:pt x="11952" y="68961"/>
                    <a:pt x="-13993" y="31432"/>
                    <a:pt x="11192" y="0"/>
                  </a:cubicBezTo>
                  <a:cubicBezTo>
                    <a:pt x="99292" y="86582"/>
                    <a:pt x="88077" y="315754"/>
                    <a:pt x="108130" y="462344"/>
                  </a:cubicBezTo>
                  <a:cubicBezTo>
                    <a:pt x="173516" y="530924"/>
                    <a:pt x="305049" y="598456"/>
                    <a:pt x="342114" y="614744"/>
                  </a:cubicBezTo>
                  <a:cubicBezTo>
                    <a:pt x="348861" y="617791"/>
                    <a:pt x="354659" y="621030"/>
                    <a:pt x="353328" y="628364"/>
                  </a:cubicBezTo>
                  <a:cubicBezTo>
                    <a:pt x="348006" y="656939"/>
                    <a:pt x="339738" y="667798"/>
                    <a:pt x="322726" y="695039"/>
                  </a:cubicBezTo>
                  <a:cubicBezTo>
                    <a:pt x="235671" y="657415"/>
                    <a:pt x="172946" y="635794"/>
                    <a:pt x="64223" y="532257"/>
                  </a:cubicBezTo>
                  <a:cubicBezTo>
                    <a:pt x="53909" y="521094"/>
                    <a:pt x="44680" y="508978"/>
                    <a:pt x="36662" y="496062"/>
                  </a:cubicBezTo>
                  <a:cubicBezTo>
                    <a:pt x="5584" y="403479"/>
                    <a:pt x="-2209" y="176498"/>
                    <a:pt x="6725" y="108394"/>
                  </a:cubicBezTo>
                  <a:close/>
                </a:path>
              </a:pathLst>
            </a:custGeom>
            <a:solidFill>
              <a:srgbClr val="DFAE8E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4" name="Google Shape;753;p18"/>
            <p:cNvSpPr/>
            <p:nvPr/>
          </p:nvSpPr>
          <p:spPr>
            <a:xfrm>
              <a:off x="2315965" y="1348763"/>
              <a:ext cx="403432" cy="814679"/>
            </a:xfrm>
            <a:custGeom>
              <a:avLst/>
              <a:gdLst/>
              <a:ahLst/>
              <a:cxnLst/>
              <a:rect l="l" t="t" r="r" b="b"/>
              <a:pathLst>
                <a:path w="403432" h="814679" extrusionOk="0">
                  <a:moveTo>
                    <a:pt x="107642" y="78462"/>
                  </a:moveTo>
                  <a:cubicBezTo>
                    <a:pt x="107642" y="78462"/>
                    <a:pt x="172458" y="175236"/>
                    <a:pt x="262839" y="184761"/>
                  </a:cubicBezTo>
                  <a:cubicBezTo>
                    <a:pt x="291351" y="156186"/>
                    <a:pt x="293917" y="56364"/>
                    <a:pt x="254476" y="24360"/>
                  </a:cubicBezTo>
                  <a:cubicBezTo>
                    <a:pt x="254476" y="24360"/>
                    <a:pt x="290780" y="-4977"/>
                    <a:pt x="315585" y="738"/>
                  </a:cubicBezTo>
                  <a:cubicBezTo>
                    <a:pt x="342222" y="16921"/>
                    <a:pt x="362057" y="42286"/>
                    <a:pt x="371373" y="72081"/>
                  </a:cubicBezTo>
                  <a:cubicBezTo>
                    <a:pt x="394367" y="138651"/>
                    <a:pt x="405154" y="208831"/>
                    <a:pt x="403210" y="279249"/>
                  </a:cubicBezTo>
                  <a:cubicBezTo>
                    <a:pt x="401690" y="374499"/>
                    <a:pt x="403210" y="664250"/>
                    <a:pt x="403210" y="664250"/>
                  </a:cubicBezTo>
                  <a:cubicBezTo>
                    <a:pt x="403210" y="664250"/>
                    <a:pt x="390570" y="725591"/>
                    <a:pt x="308838" y="771216"/>
                  </a:cubicBezTo>
                  <a:cubicBezTo>
                    <a:pt x="227105" y="816840"/>
                    <a:pt x="166281" y="821317"/>
                    <a:pt x="110874" y="808363"/>
                  </a:cubicBezTo>
                  <a:cubicBezTo>
                    <a:pt x="65065" y="797695"/>
                    <a:pt x="27240" y="781503"/>
                    <a:pt x="11559" y="748260"/>
                  </a:cubicBezTo>
                  <a:cubicBezTo>
                    <a:pt x="15646" y="681585"/>
                    <a:pt x="45298" y="508040"/>
                    <a:pt x="34178" y="424410"/>
                  </a:cubicBezTo>
                  <a:cubicBezTo>
                    <a:pt x="23059" y="340781"/>
                    <a:pt x="5667" y="278202"/>
                    <a:pt x="915" y="210574"/>
                  </a:cubicBezTo>
                  <a:cubicBezTo>
                    <a:pt x="-3837" y="142947"/>
                    <a:pt x="9848" y="143899"/>
                    <a:pt x="43682" y="120182"/>
                  </a:cubicBezTo>
                  <a:cubicBezTo>
                    <a:pt x="63986" y="104770"/>
                    <a:pt x="85361" y="90826"/>
                    <a:pt x="107642" y="78462"/>
                  </a:cubicBezTo>
                  <a:close/>
                </a:path>
              </a:pathLst>
            </a:custGeom>
            <a:solidFill>
              <a:srgbClr val="F4F4F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5" name="Google Shape;754;p18"/>
            <p:cNvSpPr/>
            <p:nvPr/>
          </p:nvSpPr>
          <p:spPr>
            <a:xfrm>
              <a:off x="2373403" y="1062776"/>
              <a:ext cx="268166" cy="327122"/>
            </a:xfrm>
            <a:custGeom>
              <a:avLst/>
              <a:gdLst/>
              <a:ahLst/>
              <a:cxnLst/>
              <a:rect l="l" t="t" r="r" b="b"/>
              <a:pathLst>
                <a:path w="268166" h="327122" extrusionOk="0">
                  <a:moveTo>
                    <a:pt x="262234" y="118324"/>
                  </a:moveTo>
                  <a:lnTo>
                    <a:pt x="262234" y="118324"/>
                  </a:lnTo>
                  <a:cubicBezTo>
                    <a:pt x="251590" y="48886"/>
                    <a:pt x="201695" y="-3787"/>
                    <a:pt x="130227" y="214"/>
                  </a:cubicBezTo>
                  <a:cubicBezTo>
                    <a:pt x="54204" y="4462"/>
                    <a:pt x="-3996" y="69658"/>
                    <a:pt x="215" y="145851"/>
                  </a:cubicBezTo>
                  <a:cubicBezTo>
                    <a:pt x="2583" y="188590"/>
                    <a:pt x="24775" y="227747"/>
                    <a:pt x="60184" y="251674"/>
                  </a:cubicBezTo>
                  <a:cubicBezTo>
                    <a:pt x="62685" y="262208"/>
                    <a:pt x="66417" y="272400"/>
                    <a:pt x="71303" y="282058"/>
                  </a:cubicBezTo>
                  <a:cubicBezTo>
                    <a:pt x="96488" y="311681"/>
                    <a:pt x="172994" y="329683"/>
                    <a:pt x="194852" y="326826"/>
                  </a:cubicBezTo>
                  <a:cubicBezTo>
                    <a:pt x="223364" y="322825"/>
                    <a:pt x="238380" y="311014"/>
                    <a:pt x="251875" y="280153"/>
                  </a:cubicBezTo>
                  <a:cubicBezTo>
                    <a:pt x="275540" y="225385"/>
                    <a:pt x="268127" y="152518"/>
                    <a:pt x="262234" y="118324"/>
                  </a:cubicBezTo>
                  <a:close/>
                </a:path>
              </a:pathLst>
            </a:custGeom>
            <a:solidFill>
              <a:srgbClr val="DFAE8E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6" name="Google Shape;755;p18"/>
            <p:cNvSpPr/>
            <p:nvPr/>
          </p:nvSpPr>
          <p:spPr>
            <a:xfrm>
              <a:off x="2348404" y="1033740"/>
              <a:ext cx="282986" cy="280709"/>
            </a:xfrm>
            <a:custGeom>
              <a:avLst/>
              <a:gdLst/>
              <a:ahLst/>
              <a:cxnLst/>
              <a:rect l="l" t="t" r="r" b="b"/>
              <a:pathLst>
                <a:path w="282986" h="280709" extrusionOk="0">
                  <a:moveTo>
                    <a:pt x="85182" y="280709"/>
                  </a:moveTo>
                  <a:lnTo>
                    <a:pt x="85182" y="280709"/>
                  </a:lnTo>
                  <a:lnTo>
                    <a:pt x="91740" y="220130"/>
                  </a:lnTo>
                  <a:cubicBezTo>
                    <a:pt x="91740" y="220130"/>
                    <a:pt x="41940" y="91733"/>
                    <a:pt x="159122" y="116403"/>
                  </a:cubicBezTo>
                  <a:cubicBezTo>
                    <a:pt x="236102" y="132595"/>
                    <a:pt x="255490" y="139644"/>
                    <a:pt x="278964" y="87828"/>
                  </a:cubicBezTo>
                  <a:cubicBezTo>
                    <a:pt x="302439" y="36012"/>
                    <a:pt x="219661" y="-10565"/>
                    <a:pt x="121487" y="2103"/>
                  </a:cubicBezTo>
                  <a:cubicBezTo>
                    <a:pt x="51379" y="9511"/>
                    <a:pt x="-1397" y="69481"/>
                    <a:pt x="28" y="140120"/>
                  </a:cubicBezTo>
                  <a:cubicBezTo>
                    <a:pt x="2594" y="178506"/>
                    <a:pt x="12763" y="255658"/>
                    <a:pt x="85182" y="280709"/>
                  </a:cubicBezTo>
                  <a:close/>
                </a:path>
              </a:pathLst>
            </a:custGeom>
            <a:solidFill>
              <a:srgbClr val="3A2C6D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7" name="Google Shape;756;p18"/>
            <p:cNvSpPr/>
            <p:nvPr/>
          </p:nvSpPr>
          <p:spPr>
            <a:xfrm>
              <a:off x="2295460" y="1509426"/>
              <a:ext cx="362138" cy="623316"/>
            </a:xfrm>
            <a:custGeom>
              <a:avLst/>
              <a:gdLst/>
              <a:ahLst/>
              <a:cxnLst/>
              <a:rect l="l" t="t" r="r" b="b"/>
              <a:pathLst>
                <a:path w="362138" h="623316" extrusionOk="0">
                  <a:moveTo>
                    <a:pt x="1462" y="9525"/>
                  </a:moveTo>
                  <a:cubicBezTo>
                    <a:pt x="35295" y="0"/>
                    <a:pt x="9540" y="7906"/>
                    <a:pt x="35295" y="0"/>
                  </a:cubicBezTo>
                  <a:cubicBezTo>
                    <a:pt x="123395" y="86678"/>
                    <a:pt x="112466" y="235077"/>
                    <a:pt x="132424" y="381762"/>
                  </a:cubicBezTo>
                  <a:cubicBezTo>
                    <a:pt x="181083" y="462343"/>
                    <a:pt x="361655" y="571595"/>
                    <a:pt x="361655" y="571595"/>
                  </a:cubicBezTo>
                  <a:cubicBezTo>
                    <a:pt x="363936" y="587216"/>
                    <a:pt x="358424" y="591788"/>
                    <a:pt x="338941" y="623316"/>
                  </a:cubicBezTo>
                  <a:cubicBezTo>
                    <a:pt x="251982" y="585692"/>
                    <a:pt x="179088" y="553212"/>
                    <a:pt x="70364" y="449771"/>
                  </a:cubicBezTo>
                  <a:cubicBezTo>
                    <a:pt x="66088" y="445675"/>
                    <a:pt x="59815" y="444627"/>
                    <a:pt x="58009" y="439007"/>
                  </a:cubicBezTo>
                  <a:cubicBezTo>
                    <a:pt x="26932" y="345376"/>
                    <a:pt x="-7567" y="77724"/>
                    <a:pt x="1462" y="9525"/>
                  </a:cubicBezTo>
                  <a:close/>
                </a:path>
              </a:pathLst>
            </a:custGeom>
            <a:solidFill>
              <a:srgbClr val="DFAE8E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8" name="Google Shape;757;p18"/>
            <p:cNvSpPr/>
            <p:nvPr/>
          </p:nvSpPr>
          <p:spPr>
            <a:xfrm>
              <a:off x="2681160" y="1699641"/>
              <a:ext cx="419212" cy="565118"/>
            </a:xfrm>
            <a:custGeom>
              <a:avLst/>
              <a:gdLst/>
              <a:ahLst/>
              <a:cxnLst/>
              <a:rect l="l" t="t" r="r" b="b"/>
              <a:pathLst>
                <a:path w="419212" h="565118" extrusionOk="0">
                  <a:moveTo>
                    <a:pt x="419212" y="0"/>
                  </a:moveTo>
                  <a:lnTo>
                    <a:pt x="287965" y="449771"/>
                  </a:lnTo>
                  <a:lnTo>
                    <a:pt x="0" y="565118"/>
                  </a:lnTo>
                  <a:lnTo>
                    <a:pt x="105017" y="126968"/>
                  </a:lnTo>
                  <a:lnTo>
                    <a:pt x="419212" y="0"/>
                  </a:lnTo>
                  <a:close/>
                </a:path>
              </a:pathLst>
            </a:custGeom>
            <a:solidFill>
              <a:srgbClr val="F4F4F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9" name="Google Shape;758;p18"/>
            <p:cNvSpPr/>
            <p:nvPr/>
          </p:nvSpPr>
          <p:spPr>
            <a:xfrm>
              <a:off x="2608827" y="2053875"/>
              <a:ext cx="212446" cy="104783"/>
            </a:xfrm>
            <a:custGeom>
              <a:avLst/>
              <a:gdLst/>
              <a:ahLst/>
              <a:cxnLst/>
              <a:rect l="l" t="t" r="r" b="b"/>
              <a:pathLst>
                <a:path w="212446" h="104783" extrusionOk="0">
                  <a:moveTo>
                    <a:pt x="2861" y="30194"/>
                  </a:moveTo>
                  <a:cubicBezTo>
                    <a:pt x="7137" y="14859"/>
                    <a:pt x="18257" y="18669"/>
                    <a:pt x="30707" y="22479"/>
                  </a:cubicBezTo>
                  <a:cubicBezTo>
                    <a:pt x="44209" y="27956"/>
                    <a:pt x="59041" y="29251"/>
                    <a:pt x="73284" y="26194"/>
                  </a:cubicBezTo>
                  <a:cubicBezTo>
                    <a:pt x="85164" y="22479"/>
                    <a:pt x="93717" y="12287"/>
                    <a:pt x="103791" y="5525"/>
                  </a:cubicBezTo>
                  <a:cubicBezTo>
                    <a:pt x="109552" y="2086"/>
                    <a:pt x="116096" y="181"/>
                    <a:pt x="122799" y="0"/>
                  </a:cubicBezTo>
                  <a:cubicBezTo>
                    <a:pt x="122228" y="3905"/>
                    <a:pt x="116241" y="26765"/>
                    <a:pt x="116241" y="26765"/>
                  </a:cubicBezTo>
                  <a:cubicBezTo>
                    <a:pt x="116241" y="26765"/>
                    <a:pt x="179346" y="27432"/>
                    <a:pt x="185809" y="26098"/>
                  </a:cubicBezTo>
                  <a:cubicBezTo>
                    <a:pt x="191634" y="25308"/>
                    <a:pt x="196997" y="29394"/>
                    <a:pt x="197789" y="35233"/>
                  </a:cubicBezTo>
                  <a:cubicBezTo>
                    <a:pt x="198199" y="38252"/>
                    <a:pt x="197297" y="41310"/>
                    <a:pt x="195312" y="43625"/>
                  </a:cubicBezTo>
                  <a:lnTo>
                    <a:pt x="199589" y="42958"/>
                  </a:lnTo>
                  <a:cubicBezTo>
                    <a:pt x="212514" y="40100"/>
                    <a:pt x="218027" y="59912"/>
                    <a:pt x="205006" y="62865"/>
                  </a:cubicBezTo>
                  <a:cubicBezTo>
                    <a:pt x="201585" y="63627"/>
                    <a:pt x="198069" y="64008"/>
                    <a:pt x="194457" y="64484"/>
                  </a:cubicBezTo>
                  <a:cubicBezTo>
                    <a:pt x="202915" y="67723"/>
                    <a:pt x="205006" y="81725"/>
                    <a:pt x="194457" y="83534"/>
                  </a:cubicBezTo>
                  <a:lnTo>
                    <a:pt x="191226" y="84106"/>
                  </a:lnTo>
                  <a:cubicBezTo>
                    <a:pt x="189741" y="84668"/>
                    <a:pt x="188151" y="84896"/>
                    <a:pt x="186569" y="84772"/>
                  </a:cubicBezTo>
                  <a:lnTo>
                    <a:pt x="184573" y="84772"/>
                  </a:lnTo>
                  <a:cubicBezTo>
                    <a:pt x="185790" y="90916"/>
                    <a:pt x="181809" y="96879"/>
                    <a:pt x="175683" y="98098"/>
                  </a:cubicBezTo>
                  <a:cubicBezTo>
                    <a:pt x="175480" y="98136"/>
                    <a:pt x="175275" y="98174"/>
                    <a:pt x="175069" y="98203"/>
                  </a:cubicBezTo>
                  <a:cubicBezTo>
                    <a:pt x="144277" y="102298"/>
                    <a:pt x="99039" y="114586"/>
                    <a:pt x="71098" y="89154"/>
                  </a:cubicBezTo>
                  <a:cubicBezTo>
                    <a:pt x="51763" y="87239"/>
                    <a:pt x="32878" y="82124"/>
                    <a:pt x="15216" y="74009"/>
                  </a:cubicBezTo>
                  <a:cubicBezTo>
                    <a:pt x="-1796" y="65913"/>
                    <a:pt x="-2271" y="48577"/>
                    <a:pt x="2861" y="30194"/>
                  </a:cubicBezTo>
                  <a:close/>
                </a:path>
              </a:pathLst>
            </a:custGeom>
            <a:solidFill>
              <a:srgbClr val="DFAE8E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0" name="Google Shape;759;p18"/>
            <p:cNvSpPr/>
            <p:nvPr/>
          </p:nvSpPr>
          <p:spPr>
            <a:xfrm>
              <a:off x="2916099" y="1987646"/>
              <a:ext cx="131568" cy="109091"/>
            </a:xfrm>
            <a:custGeom>
              <a:avLst/>
              <a:gdLst/>
              <a:ahLst/>
              <a:cxnLst/>
              <a:rect l="l" t="t" r="r" b="b"/>
              <a:pathLst>
                <a:path w="131568" h="109091" extrusionOk="0">
                  <a:moveTo>
                    <a:pt x="10639" y="59657"/>
                  </a:moveTo>
                  <a:lnTo>
                    <a:pt x="14916" y="59657"/>
                  </a:lnTo>
                  <a:cubicBezTo>
                    <a:pt x="10289" y="56028"/>
                    <a:pt x="9476" y="49322"/>
                    <a:pt x="13102" y="44683"/>
                  </a:cubicBezTo>
                  <a:cubicBezTo>
                    <a:pt x="14995" y="42255"/>
                    <a:pt x="17838" y="40778"/>
                    <a:pt x="20903" y="40607"/>
                  </a:cubicBezTo>
                  <a:cubicBezTo>
                    <a:pt x="27556" y="40607"/>
                    <a:pt x="92467" y="26986"/>
                    <a:pt x="92467" y="26986"/>
                  </a:cubicBezTo>
                  <a:lnTo>
                    <a:pt x="100260" y="221"/>
                  </a:lnTo>
                  <a:cubicBezTo>
                    <a:pt x="100260" y="-1303"/>
                    <a:pt x="111569" y="5555"/>
                    <a:pt x="111950" y="5840"/>
                  </a:cubicBezTo>
                  <a:cubicBezTo>
                    <a:pt x="123082" y="13146"/>
                    <a:pt x="130288" y="25138"/>
                    <a:pt x="131527" y="38416"/>
                  </a:cubicBezTo>
                  <a:cubicBezTo>
                    <a:pt x="132163" y="57028"/>
                    <a:pt x="125315" y="75116"/>
                    <a:pt x="112520" y="88613"/>
                  </a:cubicBezTo>
                  <a:cubicBezTo>
                    <a:pt x="100854" y="100414"/>
                    <a:pt x="85087" y="107244"/>
                    <a:pt x="68517" y="107663"/>
                  </a:cubicBezTo>
                  <a:cubicBezTo>
                    <a:pt x="60629" y="108139"/>
                    <a:pt x="53026" y="108520"/>
                    <a:pt x="46279" y="109092"/>
                  </a:cubicBezTo>
                  <a:cubicBezTo>
                    <a:pt x="40033" y="109092"/>
                    <a:pt x="34969" y="104015"/>
                    <a:pt x="34969" y="97757"/>
                  </a:cubicBezTo>
                  <a:cubicBezTo>
                    <a:pt x="34969" y="97728"/>
                    <a:pt x="34969" y="97690"/>
                    <a:pt x="34969" y="97661"/>
                  </a:cubicBezTo>
                  <a:lnTo>
                    <a:pt x="32973" y="97661"/>
                  </a:lnTo>
                  <a:cubicBezTo>
                    <a:pt x="31442" y="98023"/>
                    <a:pt x="29847" y="98023"/>
                    <a:pt x="28316" y="97661"/>
                  </a:cubicBezTo>
                  <a:lnTo>
                    <a:pt x="24990" y="97661"/>
                  </a:lnTo>
                  <a:cubicBezTo>
                    <a:pt x="13966" y="97661"/>
                    <a:pt x="13110" y="83946"/>
                    <a:pt x="20618" y="78611"/>
                  </a:cubicBezTo>
                  <a:cubicBezTo>
                    <a:pt x="17102" y="78611"/>
                    <a:pt x="13490" y="79278"/>
                    <a:pt x="9974" y="79278"/>
                  </a:cubicBezTo>
                  <a:cubicBezTo>
                    <a:pt x="-3806" y="80135"/>
                    <a:pt x="-3046" y="59561"/>
                    <a:pt x="10639" y="59657"/>
                  </a:cubicBezTo>
                  <a:close/>
                </a:path>
              </a:pathLst>
            </a:custGeom>
            <a:solidFill>
              <a:srgbClr val="DFAE8E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1" name="Google Shape;760;p18"/>
            <p:cNvSpPr/>
            <p:nvPr/>
          </p:nvSpPr>
          <p:spPr>
            <a:xfrm>
              <a:off x="2631550" y="1349025"/>
              <a:ext cx="130391" cy="190023"/>
            </a:xfrm>
            <a:custGeom>
              <a:avLst/>
              <a:gdLst/>
              <a:ahLst/>
              <a:cxnLst/>
              <a:rect l="l" t="t" r="r" b="b"/>
              <a:pathLst>
                <a:path w="130391" h="190023" extrusionOk="0">
                  <a:moveTo>
                    <a:pt x="83348" y="190024"/>
                  </a:moveTo>
                  <a:cubicBezTo>
                    <a:pt x="83348" y="190024"/>
                    <a:pt x="116611" y="188309"/>
                    <a:pt x="130392" y="168878"/>
                  </a:cubicBezTo>
                  <a:cubicBezTo>
                    <a:pt x="127826" y="135636"/>
                    <a:pt x="85344" y="9430"/>
                    <a:pt x="0" y="0"/>
                  </a:cubicBezTo>
                  <a:cubicBezTo>
                    <a:pt x="23264" y="16335"/>
                    <a:pt x="41713" y="38643"/>
                    <a:pt x="53411" y="64580"/>
                  </a:cubicBezTo>
                  <a:cubicBezTo>
                    <a:pt x="68902" y="102584"/>
                    <a:pt x="83348" y="190024"/>
                    <a:pt x="83348" y="190024"/>
                  </a:cubicBezTo>
                  <a:close/>
                </a:path>
              </a:pathLst>
            </a:custGeom>
            <a:solidFill>
              <a:srgbClr val="EDEDED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2" name="Google Shape;761;p18"/>
            <p:cNvSpPr/>
            <p:nvPr/>
          </p:nvSpPr>
          <p:spPr>
            <a:xfrm>
              <a:off x="2269458" y="1478036"/>
              <a:ext cx="157611" cy="236452"/>
            </a:xfrm>
            <a:custGeom>
              <a:avLst/>
              <a:gdLst/>
              <a:ahLst/>
              <a:cxnLst/>
              <a:rect l="l" t="t" r="r" b="b"/>
              <a:pathLst>
                <a:path w="157611" h="236452" extrusionOk="0">
                  <a:moveTo>
                    <a:pt x="12067" y="227795"/>
                  </a:moveTo>
                  <a:cubicBezTo>
                    <a:pt x="12067" y="227795"/>
                    <a:pt x="97031" y="257132"/>
                    <a:pt x="156905" y="207793"/>
                  </a:cubicBezTo>
                  <a:cubicBezTo>
                    <a:pt x="163463" y="196458"/>
                    <a:pt x="122216" y="51583"/>
                    <a:pt x="122216" y="51583"/>
                  </a:cubicBezTo>
                  <a:cubicBezTo>
                    <a:pt x="122216" y="51583"/>
                    <a:pt x="86577" y="-22522"/>
                    <a:pt x="30790" y="6911"/>
                  </a:cubicBezTo>
                  <a:cubicBezTo>
                    <a:pt x="-24997" y="36343"/>
                    <a:pt x="12067" y="227795"/>
                    <a:pt x="12067" y="227795"/>
                  </a:cubicBezTo>
                  <a:close/>
                </a:path>
              </a:pathLst>
            </a:custGeom>
            <a:solidFill>
              <a:srgbClr val="EDEDED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3" name="Google Shape;762;p18"/>
            <p:cNvSpPr/>
            <p:nvPr/>
          </p:nvSpPr>
          <p:spPr>
            <a:xfrm>
              <a:off x="3098756" y="3983831"/>
              <a:ext cx="98079" cy="56769"/>
            </a:xfrm>
            <a:custGeom>
              <a:avLst/>
              <a:gdLst/>
              <a:ahLst/>
              <a:cxnLst/>
              <a:rect l="l" t="t" r="r" b="b"/>
              <a:pathLst>
                <a:path w="98079" h="56769" extrusionOk="0">
                  <a:moveTo>
                    <a:pt x="98079" y="28385"/>
                  </a:moveTo>
                  <a:cubicBezTo>
                    <a:pt x="98079" y="44061"/>
                    <a:pt x="76123" y="56769"/>
                    <a:pt x="49040" y="56769"/>
                  </a:cubicBezTo>
                  <a:cubicBezTo>
                    <a:pt x="21956" y="56769"/>
                    <a:pt x="0" y="44061"/>
                    <a:pt x="0" y="28385"/>
                  </a:cubicBezTo>
                  <a:cubicBezTo>
                    <a:pt x="0" y="12708"/>
                    <a:pt x="21956" y="0"/>
                    <a:pt x="49040" y="0"/>
                  </a:cubicBezTo>
                  <a:cubicBezTo>
                    <a:pt x="76123" y="0"/>
                    <a:pt x="98079" y="12708"/>
                    <a:pt x="98079" y="28385"/>
                  </a:cubicBezTo>
                  <a:close/>
                </a:path>
              </a:pathLst>
            </a:custGeom>
            <a:solidFill>
              <a:srgbClr val="D6D8E5">
                <a:alpha val="4000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4" name="Google Shape;763;p18"/>
            <p:cNvSpPr/>
            <p:nvPr/>
          </p:nvSpPr>
          <p:spPr>
            <a:xfrm>
              <a:off x="4017202" y="4508754"/>
              <a:ext cx="98079" cy="56769"/>
            </a:xfrm>
            <a:custGeom>
              <a:avLst/>
              <a:gdLst/>
              <a:ahLst/>
              <a:cxnLst/>
              <a:rect l="l" t="t" r="r" b="b"/>
              <a:pathLst>
                <a:path w="98079" h="56769" extrusionOk="0">
                  <a:moveTo>
                    <a:pt x="98079" y="28384"/>
                  </a:moveTo>
                  <a:cubicBezTo>
                    <a:pt x="98079" y="44061"/>
                    <a:pt x="76123" y="56769"/>
                    <a:pt x="49040" y="56769"/>
                  </a:cubicBezTo>
                  <a:cubicBezTo>
                    <a:pt x="21956" y="56769"/>
                    <a:pt x="0" y="44061"/>
                    <a:pt x="0" y="28384"/>
                  </a:cubicBezTo>
                  <a:cubicBezTo>
                    <a:pt x="0" y="12708"/>
                    <a:pt x="21956" y="0"/>
                    <a:pt x="49040" y="0"/>
                  </a:cubicBezTo>
                  <a:cubicBezTo>
                    <a:pt x="76123" y="0"/>
                    <a:pt x="98079" y="12708"/>
                    <a:pt x="98079" y="28384"/>
                  </a:cubicBezTo>
                  <a:close/>
                </a:path>
              </a:pathLst>
            </a:custGeom>
            <a:solidFill>
              <a:srgbClr val="D6D8E5">
                <a:alpha val="4000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5" name="Google Shape;764;p18"/>
            <p:cNvSpPr/>
            <p:nvPr/>
          </p:nvSpPr>
          <p:spPr>
            <a:xfrm>
              <a:off x="5609182" y="3535680"/>
              <a:ext cx="98079" cy="56769"/>
            </a:xfrm>
            <a:custGeom>
              <a:avLst/>
              <a:gdLst/>
              <a:ahLst/>
              <a:cxnLst/>
              <a:rect l="l" t="t" r="r" b="b"/>
              <a:pathLst>
                <a:path w="98079" h="56769" extrusionOk="0">
                  <a:moveTo>
                    <a:pt x="98079" y="28384"/>
                  </a:moveTo>
                  <a:cubicBezTo>
                    <a:pt x="98079" y="44061"/>
                    <a:pt x="76123" y="56769"/>
                    <a:pt x="49040" y="56769"/>
                  </a:cubicBezTo>
                  <a:cubicBezTo>
                    <a:pt x="21956" y="56769"/>
                    <a:pt x="0" y="44061"/>
                    <a:pt x="0" y="28384"/>
                  </a:cubicBezTo>
                  <a:cubicBezTo>
                    <a:pt x="0" y="12708"/>
                    <a:pt x="21956" y="0"/>
                    <a:pt x="49040" y="0"/>
                  </a:cubicBezTo>
                  <a:cubicBezTo>
                    <a:pt x="76123" y="0"/>
                    <a:pt x="98079" y="12708"/>
                    <a:pt x="98079" y="28384"/>
                  </a:cubicBezTo>
                  <a:close/>
                </a:path>
              </a:pathLst>
            </a:custGeom>
            <a:solidFill>
              <a:srgbClr val="D6D8E5">
                <a:alpha val="4000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6" name="Google Shape;765;p18"/>
            <p:cNvSpPr/>
            <p:nvPr/>
          </p:nvSpPr>
          <p:spPr>
            <a:xfrm>
              <a:off x="3115863" y="3050952"/>
              <a:ext cx="67191" cy="975240"/>
            </a:xfrm>
            <a:custGeom>
              <a:avLst/>
              <a:gdLst/>
              <a:ahLst/>
              <a:cxnLst/>
              <a:rect l="l" t="t" r="r" b="b"/>
              <a:pathLst>
                <a:path w="67191" h="975240" extrusionOk="0">
                  <a:moveTo>
                    <a:pt x="0" y="0"/>
                  </a:moveTo>
                  <a:lnTo>
                    <a:pt x="0" y="955548"/>
                  </a:lnTo>
                  <a:cubicBezTo>
                    <a:pt x="447" y="961558"/>
                    <a:pt x="4068" y="966864"/>
                    <a:pt x="9504" y="969455"/>
                  </a:cubicBezTo>
                  <a:cubicBezTo>
                    <a:pt x="24643" y="977170"/>
                    <a:pt x="42549" y="977170"/>
                    <a:pt x="57688" y="969455"/>
                  </a:cubicBezTo>
                  <a:cubicBezTo>
                    <a:pt x="63105" y="966854"/>
                    <a:pt x="66726" y="961549"/>
                    <a:pt x="67192" y="955548"/>
                  </a:cubicBezTo>
                  <a:lnTo>
                    <a:pt x="67192" y="955548"/>
                  </a:lnTo>
                  <a:lnTo>
                    <a:pt x="67192" y="0"/>
                  </a:lnTo>
                  <a:close/>
                </a:path>
              </a:pathLst>
            </a:custGeom>
            <a:solidFill>
              <a:srgbClr val="C1C4D3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7" name="Google Shape;766;p18"/>
            <p:cNvSpPr/>
            <p:nvPr/>
          </p:nvSpPr>
          <p:spPr>
            <a:xfrm>
              <a:off x="4036495" y="3422808"/>
              <a:ext cx="59588" cy="1128783"/>
            </a:xfrm>
            <a:custGeom>
              <a:avLst/>
              <a:gdLst/>
              <a:ahLst/>
              <a:cxnLst/>
              <a:rect l="l" t="t" r="r" b="b"/>
              <a:pathLst>
                <a:path w="59588" h="1128783" extrusionOk="0">
                  <a:moveTo>
                    <a:pt x="0" y="0"/>
                  </a:moveTo>
                  <a:lnTo>
                    <a:pt x="0" y="1108996"/>
                  </a:lnTo>
                  <a:cubicBezTo>
                    <a:pt x="333" y="1114835"/>
                    <a:pt x="3583" y="1120102"/>
                    <a:pt x="8648" y="1122998"/>
                  </a:cubicBezTo>
                  <a:cubicBezTo>
                    <a:pt x="21659" y="1130713"/>
                    <a:pt x="37834" y="1130713"/>
                    <a:pt x="50845" y="1122998"/>
                  </a:cubicBezTo>
                  <a:cubicBezTo>
                    <a:pt x="55930" y="1120111"/>
                    <a:pt x="59218" y="1114844"/>
                    <a:pt x="59589" y="1108996"/>
                  </a:cubicBezTo>
                  <a:lnTo>
                    <a:pt x="59589" y="1108996"/>
                  </a:lnTo>
                  <a:lnTo>
                    <a:pt x="59589" y="0"/>
                  </a:lnTo>
                  <a:close/>
                </a:path>
              </a:pathLst>
            </a:custGeom>
            <a:solidFill>
              <a:srgbClr val="C1C4D3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8" name="Google Shape;767;p18"/>
            <p:cNvSpPr/>
            <p:nvPr/>
          </p:nvSpPr>
          <p:spPr>
            <a:xfrm>
              <a:off x="5628379" y="2652522"/>
              <a:ext cx="59588" cy="923996"/>
            </a:xfrm>
            <a:custGeom>
              <a:avLst/>
              <a:gdLst/>
              <a:ahLst/>
              <a:cxnLst/>
              <a:rect l="l" t="t" r="r" b="b"/>
              <a:pathLst>
                <a:path w="59588" h="923996" extrusionOk="0">
                  <a:moveTo>
                    <a:pt x="0" y="0"/>
                  </a:moveTo>
                  <a:lnTo>
                    <a:pt x="0" y="904304"/>
                  </a:lnTo>
                  <a:cubicBezTo>
                    <a:pt x="342" y="910133"/>
                    <a:pt x="3649" y="915381"/>
                    <a:pt x="8744" y="918210"/>
                  </a:cubicBezTo>
                  <a:cubicBezTo>
                    <a:pt x="21716" y="925925"/>
                    <a:pt x="37873" y="925925"/>
                    <a:pt x="50845" y="918210"/>
                  </a:cubicBezTo>
                  <a:cubicBezTo>
                    <a:pt x="55939" y="915381"/>
                    <a:pt x="59247" y="910133"/>
                    <a:pt x="59589" y="904304"/>
                  </a:cubicBezTo>
                  <a:lnTo>
                    <a:pt x="59589" y="904304"/>
                  </a:lnTo>
                  <a:lnTo>
                    <a:pt x="59589" y="0"/>
                  </a:lnTo>
                  <a:close/>
                </a:path>
              </a:pathLst>
            </a:custGeom>
            <a:solidFill>
              <a:srgbClr val="C1C4D3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9" name="Google Shape;768;p18"/>
            <p:cNvSpPr/>
            <p:nvPr/>
          </p:nvSpPr>
          <p:spPr>
            <a:xfrm>
              <a:off x="3056370" y="3054762"/>
              <a:ext cx="1009872" cy="652653"/>
            </a:xfrm>
            <a:custGeom>
              <a:avLst/>
              <a:gdLst/>
              <a:ahLst/>
              <a:cxnLst/>
              <a:rect l="l" t="t" r="r" b="b"/>
              <a:pathLst>
                <a:path w="1009872" h="652653" extrusionOk="0">
                  <a:moveTo>
                    <a:pt x="1009872" y="652653"/>
                  </a:moveTo>
                  <a:lnTo>
                    <a:pt x="0" y="68294"/>
                  </a:lnTo>
                  <a:lnTo>
                    <a:pt x="0" y="0"/>
                  </a:lnTo>
                  <a:lnTo>
                    <a:pt x="1009872" y="584454"/>
                  </a:lnTo>
                  <a:lnTo>
                    <a:pt x="1009872" y="652653"/>
                  </a:lnTo>
                  <a:close/>
                </a:path>
              </a:pathLst>
            </a:custGeom>
            <a:solidFill>
              <a:srgbClr val="B1B4C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0" name="Google Shape;769;p18"/>
            <p:cNvSpPr/>
            <p:nvPr/>
          </p:nvSpPr>
          <p:spPr>
            <a:xfrm>
              <a:off x="3056084" y="2071592"/>
              <a:ext cx="2712855" cy="1569720"/>
            </a:xfrm>
            <a:custGeom>
              <a:avLst/>
              <a:gdLst/>
              <a:ahLst/>
              <a:cxnLst/>
              <a:rect l="l" t="t" r="r" b="b"/>
              <a:pathLst>
                <a:path w="2712855" h="1569720" extrusionOk="0">
                  <a:moveTo>
                    <a:pt x="2712856" y="584359"/>
                  </a:moveTo>
                  <a:lnTo>
                    <a:pt x="1009967" y="1569720"/>
                  </a:lnTo>
                  <a:lnTo>
                    <a:pt x="0" y="985361"/>
                  </a:lnTo>
                  <a:lnTo>
                    <a:pt x="1702889" y="0"/>
                  </a:lnTo>
                  <a:lnTo>
                    <a:pt x="2712856" y="584359"/>
                  </a:lnTo>
                  <a:close/>
                </a:path>
              </a:pathLst>
            </a:custGeom>
            <a:solidFill>
              <a:srgbClr val="D6D8E5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1" name="Google Shape;770;p18"/>
            <p:cNvSpPr/>
            <p:nvPr/>
          </p:nvSpPr>
          <p:spPr>
            <a:xfrm>
              <a:off x="4066242" y="2653855"/>
              <a:ext cx="1702888" cy="1053560"/>
            </a:xfrm>
            <a:custGeom>
              <a:avLst/>
              <a:gdLst/>
              <a:ahLst/>
              <a:cxnLst/>
              <a:rect l="l" t="t" r="r" b="b"/>
              <a:pathLst>
                <a:path w="1702888" h="1053560" extrusionOk="0">
                  <a:moveTo>
                    <a:pt x="1702888" y="68199"/>
                  </a:moveTo>
                  <a:lnTo>
                    <a:pt x="0" y="1053560"/>
                  </a:lnTo>
                  <a:lnTo>
                    <a:pt x="0" y="985361"/>
                  </a:lnTo>
                  <a:lnTo>
                    <a:pt x="1702888" y="0"/>
                  </a:lnTo>
                  <a:lnTo>
                    <a:pt x="1702888" y="68199"/>
                  </a:lnTo>
                  <a:close/>
                </a:path>
              </a:pathLst>
            </a:custGeom>
            <a:solidFill>
              <a:srgbClr val="9EA1AF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2" name="Google Shape;771;p18"/>
            <p:cNvSpPr/>
            <p:nvPr/>
          </p:nvSpPr>
          <p:spPr>
            <a:xfrm>
              <a:off x="4763535" y="2360390"/>
              <a:ext cx="519572" cy="326898"/>
            </a:xfrm>
            <a:custGeom>
              <a:avLst/>
              <a:gdLst/>
              <a:ahLst/>
              <a:cxnLst/>
              <a:rect l="l" t="t" r="r" b="b"/>
              <a:pathLst>
                <a:path w="519572" h="326898" extrusionOk="0">
                  <a:moveTo>
                    <a:pt x="519572" y="98965"/>
                  </a:moveTo>
                  <a:lnTo>
                    <a:pt x="248049" y="326898"/>
                  </a:lnTo>
                  <a:lnTo>
                    <a:pt x="0" y="227933"/>
                  </a:lnTo>
                  <a:lnTo>
                    <a:pt x="271523" y="0"/>
                  </a:lnTo>
                  <a:lnTo>
                    <a:pt x="519572" y="98965"/>
                  </a:lnTo>
                  <a:close/>
                </a:path>
              </a:pathLst>
            </a:custGeom>
            <a:solidFill>
              <a:srgbClr val="F4F4F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3" name="Google Shape;772;p18"/>
            <p:cNvSpPr/>
            <p:nvPr/>
          </p:nvSpPr>
          <p:spPr>
            <a:xfrm>
              <a:off x="4668877" y="2346674"/>
              <a:ext cx="551219" cy="318992"/>
            </a:xfrm>
            <a:custGeom>
              <a:avLst/>
              <a:gdLst/>
              <a:ahLst/>
              <a:cxnLst/>
              <a:rect l="l" t="t" r="r" b="b"/>
              <a:pathLst>
                <a:path w="551219" h="318992" extrusionOk="0">
                  <a:moveTo>
                    <a:pt x="551220" y="123254"/>
                  </a:moveTo>
                  <a:lnTo>
                    <a:pt x="212980" y="318992"/>
                  </a:lnTo>
                  <a:lnTo>
                    <a:pt x="0" y="195739"/>
                  </a:lnTo>
                  <a:lnTo>
                    <a:pt x="338240" y="0"/>
                  </a:lnTo>
                  <a:lnTo>
                    <a:pt x="551220" y="123254"/>
                  </a:lnTo>
                  <a:close/>
                </a:path>
              </a:pathLst>
            </a:custGeom>
            <a:solidFill>
              <a:srgbClr val="F4F4F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4" name="Google Shape;773;p18"/>
            <p:cNvSpPr/>
            <p:nvPr/>
          </p:nvSpPr>
          <p:spPr>
            <a:xfrm>
              <a:off x="4743291" y="2531554"/>
              <a:ext cx="161184" cy="93249"/>
            </a:xfrm>
            <a:custGeom>
              <a:avLst/>
              <a:gdLst/>
              <a:ahLst/>
              <a:cxnLst/>
              <a:rect l="l" t="t" r="r" b="b"/>
              <a:pathLst>
                <a:path w="161184" h="93249" extrusionOk="0">
                  <a:moveTo>
                    <a:pt x="161184" y="81248"/>
                  </a:moveTo>
                  <a:lnTo>
                    <a:pt x="140466" y="93250"/>
                  </a:lnTo>
                  <a:lnTo>
                    <a:pt x="0" y="12001"/>
                  </a:lnTo>
                  <a:lnTo>
                    <a:pt x="20718" y="0"/>
                  </a:lnTo>
                  <a:lnTo>
                    <a:pt x="161184" y="81248"/>
                  </a:lnTo>
                  <a:close/>
                </a:path>
              </a:pathLst>
            </a:custGeom>
            <a:solidFill>
              <a:srgbClr val="D6D8E5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5" name="Google Shape;774;p18"/>
            <p:cNvSpPr/>
            <p:nvPr/>
          </p:nvSpPr>
          <p:spPr>
            <a:xfrm>
              <a:off x="4789955" y="2504598"/>
              <a:ext cx="161089" cy="93249"/>
            </a:xfrm>
            <a:custGeom>
              <a:avLst/>
              <a:gdLst/>
              <a:ahLst/>
              <a:cxnLst/>
              <a:rect l="l" t="t" r="r" b="b"/>
              <a:pathLst>
                <a:path w="161089" h="93249" extrusionOk="0">
                  <a:moveTo>
                    <a:pt x="161089" y="81248"/>
                  </a:moveTo>
                  <a:lnTo>
                    <a:pt x="140371" y="93250"/>
                  </a:lnTo>
                  <a:lnTo>
                    <a:pt x="0" y="12002"/>
                  </a:lnTo>
                  <a:lnTo>
                    <a:pt x="20718" y="0"/>
                  </a:lnTo>
                  <a:lnTo>
                    <a:pt x="161089" y="81248"/>
                  </a:lnTo>
                  <a:close/>
                </a:path>
              </a:pathLst>
            </a:custGeom>
            <a:solidFill>
              <a:srgbClr val="D6D8E5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6" name="Google Shape;775;p18"/>
            <p:cNvSpPr/>
            <p:nvPr/>
          </p:nvSpPr>
          <p:spPr>
            <a:xfrm>
              <a:off x="4834813" y="2478690"/>
              <a:ext cx="161089" cy="93154"/>
            </a:xfrm>
            <a:custGeom>
              <a:avLst/>
              <a:gdLst/>
              <a:ahLst/>
              <a:cxnLst/>
              <a:rect l="l" t="t" r="r" b="b"/>
              <a:pathLst>
                <a:path w="161089" h="93154" extrusionOk="0">
                  <a:moveTo>
                    <a:pt x="161089" y="81248"/>
                  </a:moveTo>
                  <a:lnTo>
                    <a:pt x="140371" y="93154"/>
                  </a:lnTo>
                  <a:lnTo>
                    <a:pt x="0" y="12002"/>
                  </a:lnTo>
                  <a:lnTo>
                    <a:pt x="20718" y="0"/>
                  </a:lnTo>
                  <a:lnTo>
                    <a:pt x="161089" y="81248"/>
                  </a:lnTo>
                  <a:close/>
                </a:path>
              </a:pathLst>
            </a:custGeom>
            <a:solidFill>
              <a:srgbClr val="D6D8E5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7" name="Google Shape;776;p18"/>
            <p:cNvSpPr/>
            <p:nvPr/>
          </p:nvSpPr>
          <p:spPr>
            <a:xfrm>
              <a:off x="4998753" y="2451734"/>
              <a:ext cx="102450" cy="59245"/>
            </a:xfrm>
            <a:custGeom>
              <a:avLst/>
              <a:gdLst/>
              <a:ahLst/>
              <a:cxnLst/>
              <a:rect l="l" t="t" r="r" b="b"/>
              <a:pathLst>
                <a:path w="102450" h="59245" extrusionOk="0">
                  <a:moveTo>
                    <a:pt x="102451" y="47244"/>
                  </a:moveTo>
                  <a:lnTo>
                    <a:pt x="81733" y="59246"/>
                  </a:lnTo>
                  <a:lnTo>
                    <a:pt x="0" y="12002"/>
                  </a:lnTo>
                  <a:lnTo>
                    <a:pt x="20718" y="0"/>
                  </a:lnTo>
                  <a:lnTo>
                    <a:pt x="102451" y="47244"/>
                  </a:lnTo>
                  <a:close/>
                </a:path>
              </a:pathLst>
            </a:custGeom>
            <a:solidFill>
              <a:srgbClr val="D6D8E5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8" name="Google Shape;777;p18"/>
            <p:cNvSpPr/>
            <p:nvPr/>
          </p:nvSpPr>
          <p:spPr>
            <a:xfrm>
              <a:off x="5043611" y="2425731"/>
              <a:ext cx="102450" cy="59245"/>
            </a:xfrm>
            <a:custGeom>
              <a:avLst/>
              <a:gdLst/>
              <a:ahLst/>
              <a:cxnLst/>
              <a:rect l="l" t="t" r="r" b="b"/>
              <a:pathLst>
                <a:path w="102450" h="59245" extrusionOk="0">
                  <a:moveTo>
                    <a:pt x="102451" y="47339"/>
                  </a:moveTo>
                  <a:lnTo>
                    <a:pt x="81733" y="59246"/>
                  </a:lnTo>
                  <a:lnTo>
                    <a:pt x="0" y="12001"/>
                  </a:lnTo>
                  <a:lnTo>
                    <a:pt x="20718" y="0"/>
                  </a:lnTo>
                  <a:lnTo>
                    <a:pt x="102451" y="47339"/>
                  </a:lnTo>
                  <a:close/>
                </a:path>
              </a:pathLst>
            </a:custGeom>
            <a:solidFill>
              <a:srgbClr val="D6D8E5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9" name="Google Shape;778;p18"/>
            <p:cNvSpPr/>
            <p:nvPr/>
          </p:nvSpPr>
          <p:spPr>
            <a:xfrm>
              <a:off x="4912649" y="2469832"/>
              <a:ext cx="307447" cy="180974"/>
            </a:xfrm>
            <a:custGeom>
              <a:avLst/>
              <a:gdLst/>
              <a:ahLst/>
              <a:cxnLst/>
              <a:rect l="l" t="t" r="r" b="b"/>
              <a:pathLst>
                <a:path w="307447" h="180974" extrusionOk="0">
                  <a:moveTo>
                    <a:pt x="7508" y="180975"/>
                  </a:moveTo>
                  <a:cubicBezTo>
                    <a:pt x="13115" y="178594"/>
                    <a:pt x="307448" y="0"/>
                    <a:pt x="307448" y="0"/>
                  </a:cubicBezTo>
                  <a:lnTo>
                    <a:pt x="0" y="178117"/>
                  </a:lnTo>
                  <a:close/>
                </a:path>
              </a:pathLst>
            </a:custGeom>
            <a:solidFill>
              <a:srgbClr val="D6D6D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0" name="Google Shape;779;p18"/>
            <p:cNvSpPr/>
            <p:nvPr/>
          </p:nvSpPr>
          <p:spPr>
            <a:xfrm>
              <a:off x="4894497" y="2841212"/>
              <a:ext cx="147498" cy="85344"/>
            </a:xfrm>
            <a:custGeom>
              <a:avLst/>
              <a:gdLst/>
              <a:ahLst/>
              <a:cxnLst/>
              <a:rect l="l" t="t" r="r" b="b"/>
              <a:pathLst>
                <a:path w="147498" h="85344" extrusionOk="0">
                  <a:moveTo>
                    <a:pt x="147499" y="42672"/>
                  </a:moveTo>
                  <a:cubicBezTo>
                    <a:pt x="147499" y="66239"/>
                    <a:pt x="114480" y="85344"/>
                    <a:pt x="73749" y="85344"/>
                  </a:cubicBezTo>
                  <a:cubicBezTo>
                    <a:pt x="33019" y="85344"/>
                    <a:pt x="0" y="66239"/>
                    <a:pt x="0" y="42672"/>
                  </a:cubicBezTo>
                  <a:cubicBezTo>
                    <a:pt x="0" y="19105"/>
                    <a:pt x="33019" y="0"/>
                    <a:pt x="73749" y="0"/>
                  </a:cubicBezTo>
                  <a:cubicBezTo>
                    <a:pt x="114480" y="0"/>
                    <a:pt x="147499" y="19105"/>
                    <a:pt x="147499" y="42672"/>
                  </a:cubicBezTo>
                  <a:close/>
                </a:path>
              </a:pathLst>
            </a:custGeom>
            <a:solidFill>
              <a:srgbClr val="000000">
                <a:alpha val="2000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1" name="Google Shape;780;p18"/>
            <p:cNvSpPr/>
            <p:nvPr/>
          </p:nvSpPr>
          <p:spPr>
            <a:xfrm>
              <a:off x="4901418" y="2763964"/>
              <a:ext cx="147800" cy="156591"/>
            </a:xfrm>
            <a:custGeom>
              <a:avLst/>
              <a:gdLst/>
              <a:ahLst/>
              <a:cxnLst/>
              <a:rect l="l" t="t" r="r" b="b"/>
              <a:pathLst>
                <a:path w="147800" h="156591" extrusionOk="0">
                  <a:moveTo>
                    <a:pt x="147801" y="113824"/>
                  </a:moveTo>
                  <a:lnTo>
                    <a:pt x="147801" y="0"/>
                  </a:lnTo>
                  <a:lnTo>
                    <a:pt x="587" y="3715"/>
                  </a:lnTo>
                  <a:lnTo>
                    <a:pt x="587" y="108490"/>
                  </a:lnTo>
                  <a:cubicBezTo>
                    <a:pt x="-2169" y="121063"/>
                    <a:pt x="4769" y="134303"/>
                    <a:pt x="21590" y="144018"/>
                  </a:cubicBezTo>
                  <a:cubicBezTo>
                    <a:pt x="54436" y="160782"/>
                    <a:pt x="93287" y="160782"/>
                    <a:pt x="126132" y="144018"/>
                  </a:cubicBezTo>
                  <a:cubicBezTo>
                    <a:pt x="138288" y="138646"/>
                    <a:pt x="146584" y="127083"/>
                    <a:pt x="147801" y="113824"/>
                  </a:cubicBezTo>
                  <a:close/>
                </a:path>
              </a:pathLst>
            </a:custGeom>
            <a:solidFill>
              <a:srgbClr val="A6CE28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2" name="Google Shape;781;p18"/>
            <p:cNvSpPr/>
            <p:nvPr/>
          </p:nvSpPr>
          <p:spPr>
            <a:xfrm>
              <a:off x="4901720" y="2721292"/>
              <a:ext cx="147498" cy="85344"/>
            </a:xfrm>
            <a:custGeom>
              <a:avLst/>
              <a:gdLst/>
              <a:ahLst/>
              <a:cxnLst/>
              <a:rect l="l" t="t" r="r" b="b"/>
              <a:pathLst>
                <a:path w="147498" h="85344" extrusionOk="0">
                  <a:moveTo>
                    <a:pt x="147499" y="42672"/>
                  </a:moveTo>
                  <a:cubicBezTo>
                    <a:pt x="147499" y="66239"/>
                    <a:pt x="114480" y="85344"/>
                    <a:pt x="73749" y="85344"/>
                  </a:cubicBezTo>
                  <a:cubicBezTo>
                    <a:pt x="33018" y="85344"/>
                    <a:pt x="0" y="66239"/>
                    <a:pt x="0" y="42672"/>
                  </a:cubicBezTo>
                  <a:cubicBezTo>
                    <a:pt x="0" y="19105"/>
                    <a:pt x="33018" y="0"/>
                    <a:pt x="73749" y="0"/>
                  </a:cubicBezTo>
                  <a:cubicBezTo>
                    <a:pt x="114480" y="0"/>
                    <a:pt x="147499" y="19105"/>
                    <a:pt x="147499" y="42672"/>
                  </a:cubicBezTo>
                  <a:close/>
                </a:path>
              </a:pathLst>
            </a:custGeom>
            <a:solidFill>
              <a:srgbClr val="BCD64D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3" name="Google Shape;782;p18"/>
            <p:cNvSpPr/>
            <p:nvPr/>
          </p:nvSpPr>
          <p:spPr>
            <a:xfrm>
              <a:off x="4913314" y="2732891"/>
              <a:ext cx="124214" cy="61955"/>
            </a:xfrm>
            <a:custGeom>
              <a:avLst/>
              <a:gdLst/>
              <a:ahLst/>
              <a:cxnLst/>
              <a:rect l="l" t="t" r="r" b="b"/>
              <a:pathLst>
                <a:path w="124214" h="61955" extrusionOk="0">
                  <a:moveTo>
                    <a:pt x="124215" y="31073"/>
                  </a:moveTo>
                  <a:cubicBezTo>
                    <a:pt x="124215" y="38026"/>
                    <a:pt x="118512" y="45360"/>
                    <a:pt x="108438" y="51075"/>
                  </a:cubicBezTo>
                  <a:cubicBezTo>
                    <a:pt x="95636" y="57924"/>
                    <a:pt x="81410" y="61639"/>
                    <a:pt x="66907" y="61934"/>
                  </a:cubicBezTo>
                  <a:lnTo>
                    <a:pt x="62060" y="61934"/>
                  </a:lnTo>
                  <a:cubicBezTo>
                    <a:pt x="45951" y="62277"/>
                    <a:pt x="30032" y="58505"/>
                    <a:pt x="15776" y="50980"/>
                  </a:cubicBezTo>
                  <a:cubicBezTo>
                    <a:pt x="5797" y="45265"/>
                    <a:pt x="0" y="37931"/>
                    <a:pt x="0" y="30978"/>
                  </a:cubicBezTo>
                  <a:cubicBezTo>
                    <a:pt x="0" y="24024"/>
                    <a:pt x="5797" y="16785"/>
                    <a:pt x="15776" y="10975"/>
                  </a:cubicBezTo>
                  <a:cubicBezTo>
                    <a:pt x="30032" y="3450"/>
                    <a:pt x="45951" y="-322"/>
                    <a:pt x="62060" y="21"/>
                  </a:cubicBezTo>
                  <a:lnTo>
                    <a:pt x="66812" y="21"/>
                  </a:lnTo>
                  <a:cubicBezTo>
                    <a:pt x="81314" y="317"/>
                    <a:pt x="95542" y="4031"/>
                    <a:pt x="108343" y="10880"/>
                  </a:cubicBezTo>
                  <a:cubicBezTo>
                    <a:pt x="118512" y="16881"/>
                    <a:pt x="124215" y="24120"/>
                    <a:pt x="124215" y="31073"/>
                  </a:cubicBezTo>
                  <a:close/>
                </a:path>
              </a:pathLst>
            </a:custGeom>
            <a:solidFill>
              <a:srgbClr val="28221C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4" name="Google Shape;783;p18"/>
            <p:cNvSpPr/>
            <p:nvPr/>
          </p:nvSpPr>
          <p:spPr>
            <a:xfrm>
              <a:off x="4922818" y="2733153"/>
              <a:ext cx="114710" cy="61622"/>
            </a:xfrm>
            <a:custGeom>
              <a:avLst/>
              <a:gdLst/>
              <a:ahLst/>
              <a:cxnLst/>
              <a:rect l="l" t="t" r="r" b="b"/>
              <a:pathLst>
                <a:path w="114710" h="61622" extrusionOk="0">
                  <a:moveTo>
                    <a:pt x="114711" y="30811"/>
                  </a:moveTo>
                  <a:cubicBezTo>
                    <a:pt x="114711" y="37764"/>
                    <a:pt x="109008" y="45099"/>
                    <a:pt x="98934" y="50814"/>
                  </a:cubicBezTo>
                  <a:cubicBezTo>
                    <a:pt x="73084" y="65225"/>
                    <a:pt x="41627" y="65225"/>
                    <a:pt x="15776" y="50814"/>
                  </a:cubicBezTo>
                  <a:cubicBezTo>
                    <a:pt x="5797" y="45099"/>
                    <a:pt x="0" y="37764"/>
                    <a:pt x="0" y="30811"/>
                  </a:cubicBezTo>
                  <a:cubicBezTo>
                    <a:pt x="0" y="23858"/>
                    <a:pt x="5797" y="16619"/>
                    <a:pt x="15776" y="10808"/>
                  </a:cubicBezTo>
                  <a:cubicBezTo>
                    <a:pt x="41627" y="-3603"/>
                    <a:pt x="73084" y="-3603"/>
                    <a:pt x="98934" y="10808"/>
                  </a:cubicBezTo>
                  <a:cubicBezTo>
                    <a:pt x="109008" y="16619"/>
                    <a:pt x="114711" y="23858"/>
                    <a:pt x="114711" y="30811"/>
                  </a:cubicBezTo>
                  <a:close/>
                </a:path>
              </a:pathLst>
            </a:custGeom>
            <a:solidFill>
              <a:srgbClr val="FFFFFF">
                <a:alpha val="6669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5" name="Google Shape;784;p18"/>
            <p:cNvSpPr/>
            <p:nvPr/>
          </p:nvSpPr>
          <p:spPr>
            <a:xfrm>
              <a:off x="5015195" y="2807589"/>
              <a:ext cx="42215" cy="98678"/>
            </a:xfrm>
            <a:custGeom>
              <a:avLst/>
              <a:gdLst/>
              <a:ahLst/>
              <a:cxnLst/>
              <a:rect l="l" t="t" r="r" b="b"/>
              <a:pathLst>
                <a:path w="42215" h="98678" extrusionOk="0">
                  <a:moveTo>
                    <a:pt x="23284" y="9049"/>
                  </a:moveTo>
                  <a:lnTo>
                    <a:pt x="7603" y="0"/>
                  </a:lnTo>
                  <a:lnTo>
                    <a:pt x="0" y="4477"/>
                  </a:lnTo>
                  <a:lnTo>
                    <a:pt x="7603" y="8858"/>
                  </a:lnTo>
                  <a:lnTo>
                    <a:pt x="7603" y="11716"/>
                  </a:lnTo>
                  <a:lnTo>
                    <a:pt x="22239" y="20193"/>
                  </a:lnTo>
                  <a:lnTo>
                    <a:pt x="22239" y="22955"/>
                  </a:lnTo>
                  <a:cubicBezTo>
                    <a:pt x="25765" y="28004"/>
                    <a:pt x="28939" y="33290"/>
                    <a:pt x="31743" y="38767"/>
                  </a:cubicBezTo>
                  <a:lnTo>
                    <a:pt x="32313" y="38290"/>
                  </a:lnTo>
                  <a:lnTo>
                    <a:pt x="32313" y="74962"/>
                  </a:lnTo>
                  <a:cubicBezTo>
                    <a:pt x="32313" y="84487"/>
                    <a:pt x="26706" y="81343"/>
                    <a:pt x="24235" y="79915"/>
                  </a:cubicBezTo>
                  <a:lnTo>
                    <a:pt x="7793" y="70390"/>
                  </a:lnTo>
                  <a:lnTo>
                    <a:pt x="190" y="74866"/>
                  </a:lnTo>
                  <a:lnTo>
                    <a:pt x="7793" y="79248"/>
                  </a:lnTo>
                  <a:lnTo>
                    <a:pt x="7793" y="82105"/>
                  </a:lnTo>
                  <a:lnTo>
                    <a:pt x="24235" y="91630"/>
                  </a:lnTo>
                  <a:cubicBezTo>
                    <a:pt x="25945" y="92630"/>
                    <a:pt x="27760" y="93431"/>
                    <a:pt x="29652" y="94012"/>
                  </a:cubicBezTo>
                  <a:lnTo>
                    <a:pt x="28606" y="98679"/>
                  </a:lnTo>
                  <a:lnTo>
                    <a:pt x="37160" y="93821"/>
                  </a:lnTo>
                  <a:lnTo>
                    <a:pt x="37160" y="93821"/>
                  </a:lnTo>
                  <a:cubicBezTo>
                    <a:pt x="40847" y="90678"/>
                    <a:pt x="42710" y="85877"/>
                    <a:pt x="42102" y="81058"/>
                  </a:cubicBezTo>
                  <a:lnTo>
                    <a:pt x="42102" y="42958"/>
                  </a:lnTo>
                  <a:cubicBezTo>
                    <a:pt x="41370" y="29356"/>
                    <a:pt x="34423" y="16850"/>
                    <a:pt x="23284" y="9049"/>
                  </a:cubicBezTo>
                  <a:close/>
                </a:path>
              </a:pathLst>
            </a:custGeom>
            <a:solidFill>
              <a:srgbClr val="8DA01F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6" name="Google Shape;785;p18"/>
            <p:cNvSpPr/>
            <p:nvPr/>
          </p:nvSpPr>
          <p:spPr>
            <a:xfrm>
              <a:off x="5015195" y="2812256"/>
              <a:ext cx="34783" cy="94465"/>
            </a:xfrm>
            <a:custGeom>
              <a:avLst/>
              <a:gdLst/>
              <a:ahLst/>
              <a:cxnLst/>
              <a:rect l="l" t="t" r="r" b="b"/>
              <a:pathLst>
                <a:path w="34783" h="94465" extrusionOk="0">
                  <a:moveTo>
                    <a:pt x="16442" y="91440"/>
                  </a:moveTo>
                  <a:lnTo>
                    <a:pt x="0" y="81915"/>
                  </a:lnTo>
                  <a:lnTo>
                    <a:pt x="0" y="70199"/>
                  </a:lnTo>
                  <a:lnTo>
                    <a:pt x="16442" y="79724"/>
                  </a:lnTo>
                  <a:cubicBezTo>
                    <a:pt x="18818" y="81058"/>
                    <a:pt x="24520" y="84296"/>
                    <a:pt x="24520" y="74676"/>
                  </a:cubicBezTo>
                  <a:lnTo>
                    <a:pt x="24520" y="36576"/>
                  </a:lnTo>
                  <a:cubicBezTo>
                    <a:pt x="23949" y="30013"/>
                    <a:pt x="20462" y="24070"/>
                    <a:pt x="15016" y="20384"/>
                  </a:cubicBezTo>
                  <a:lnTo>
                    <a:pt x="95" y="11716"/>
                  </a:lnTo>
                  <a:lnTo>
                    <a:pt x="95" y="0"/>
                  </a:lnTo>
                  <a:lnTo>
                    <a:pt x="15776" y="9049"/>
                  </a:lnTo>
                  <a:cubicBezTo>
                    <a:pt x="26867" y="16707"/>
                    <a:pt x="33862" y="29013"/>
                    <a:pt x="34784" y="42481"/>
                  </a:cubicBezTo>
                  <a:lnTo>
                    <a:pt x="34784" y="80581"/>
                  </a:lnTo>
                  <a:cubicBezTo>
                    <a:pt x="34594" y="90869"/>
                    <a:pt x="29842" y="99155"/>
                    <a:pt x="16442" y="91440"/>
                  </a:cubicBezTo>
                  <a:close/>
                </a:path>
              </a:pathLst>
            </a:custGeom>
            <a:solidFill>
              <a:srgbClr val="99B52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7" name="Google Shape;786;p18"/>
            <p:cNvSpPr/>
            <p:nvPr/>
          </p:nvSpPr>
          <p:spPr>
            <a:xfrm>
              <a:off x="3439562" y="2994755"/>
              <a:ext cx="147498" cy="85344"/>
            </a:xfrm>
            <a:custGeom>
              <a:avLst/>
              <a:gdLst/>
              <a:ahLst/>
              <a:cxnLst/>
              <a:rect l="l" t="t" r="r" b="b"/>
              <a:pathLst>
                <a:path w="147498" h="85344" extrusionOk="0">
                  <a:moveTo>
                    <a:pt x="147499" y="42672"/>
                  </a:moveTo>
                  <a:cubicBezTo>
                    <a:pt x="147499" y="66239"/>
                    <a:pt x="114480" y="85344"/>
                    <a:pt x="73749" y="85344"/>
                  </a:cubicBezTo>
                  <a:cubicBezTo>
                    <a:pt x="33019" y="85344"/>
                    <a:pt x="0" y="66239"/>
                    <a:pt x="0" y="42672"/>
                  </a:cubicBezTo>
                  <a:cubicBezTo>
                    <a:pt x="0" y="19105"/>
                    <a:pt x="33019" y="0"/>
                    <a:pt x="73749" y="0"/>
                  </a:cubicBezTo>
                  <a:cubicBezTo>
                    <a:pt x="114480" y="0"/>
                    <a:pt x="147499" y="19105"/>
                    <a:pt x="147499" y="42672"/>
                  </a:cubicBezTo>
                  <a:close/>
                </a:path>
              </a:pathLst>
            </a:custGeom>
            <a:solidFill>
              <a:srgbClr val="000000">
                <a:alpha val="2000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8" name="Google Shape;787;p18"/>
            <p:cNvSpPr/>
            <p:nvPr/>
          </p:nvSpPr>
          <p:spPr>
            <a:xfrm>
              <a:off x="3446488" y="2917507"/>
              <a:ext cx="147795" cy="156591"/>
            </a:xfrm>
            <a:custGeom>
              <a:avLst/>
              <a:gdLst/>
              <a:ahLst/>
              <a:cxnLst/>
              <a:rect l="l" t="t" r="r" b="b"/>
              <a:pathLst>
                <a:path w="147795" h="156591" extrusionOk="0">
                  <a:moveTo>
                    <a:pt x="147796" y="113824"/>
                  </a:moveTo>
                  <a:lnTo>
                    <a:pt x="147796" y="0"/>
                  </a:lnTo>
                  <a:lnTo>
                    <a:pt x="582" y="3715"/>
                  </a:lnTo>
                  <a:lnTo>
                    <a:pt x="582" y="108490"/>
                  </a:lnTo>
                  <a:cubicBezTo>
                    <a:pt x="-2174" y="121158"/>
                    <a:pt x="4859" y="134398"/>
                    <a:pt x="21586" y="144018"/>
                  </a:cubicBezTo>
                  <a:cubicBezTo>
                    <a:pt x="54431" y="160782"/>
                    <a:pt x="93282" y="160782"/>
                    <a:pt x="126127" y="144018"/>
                  </a:cubicBezTo>
                  <a:cubicBezTo>
                    <a:pt x="138302" y="138655"/>
                    <a:pt x="146598" y="127092"/>
                    <a:pt x="147796" y="113824"/>
                  </a:cubicBezTo>
                  <a:close/>
                </a:path>
              </a:pathLst>
            </a:custGeom>
            <a:solidFill>
              <a:srgbClr val="F7B03E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9" name="Google Shape;788;p18"/>
            <p:cNvSpPr/>
            <p:nvPr/>
          </p:nvSpPr>
          <p:spPr>
            <a:xfrm>
              <a:off x="3446785" y="2874835"/>
              <a:ext cx="147498" cy="85344"/>
            </a:xfrm>
            <a:custGeom>
              <a:avLst/>
              <a:gdLst/>
              <a:ahLst/>
              <a:cxnLst/>
              <a:rect l="l" t="t" r="r" b="b"/>
              <a:pathLst>
                <a:path w="147498" h="85344" extrusionOk="0">
                  <a:moveTo>
                    <a:pt x="147499" y="42672"/>
                  </a:moveTo>
                  <a:cubicBezTo>
                    <a:pt x="147499" y="66239"/>
                    <a:pt x="114480" y="85344"/>
                    <a:pt x="73749" y="85344"/>
                  </a:cubicBezTo>
                  <a:cubicBezTo>
                    <a:pt x="33019" y="85344"/>
                    <a:pt x="0" y="66239"/>
                    <a:pt x="0" y="42672"/>
                  </a:cubicBezTo>
                  <a:cubicBezTo>
                    <a:pt x="0" y="19105"/>
                    <a:pt x="33019" y="0"/>
                    <a:pt x="73749" y="0"/>
                  </a:cubicBezTo>
                  <a:cubicBezTo>
                    <a:pt x="114480" y="0"/>
                    <a:pt x="147499" y="19105"/>
                    <a:pt x="147499" y="42672"/>
                  </a:cubicBezTo>
                  <a:close/>
                </a:path>
              </a:pathLst>
            </a:custGeom>
            <a:solidFill>
              <a:srgbClr val="FCC068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0" name="Google Shape;789;p18"/>
            <p:cNvSpPr/>
            <p:nvPr/>
          </p:nvSpPr>
          <p:spPr>
            <a:xfrm>
              <a:off x="3458475" y="2886430"/>
              <a:ext cx="124119" cy="61959"/>
            </a:xfrm>
            <a:custGeom>
              <a:avLst/>
              <a:gdLst/>
              <a:ahLst/>
              <a:cxnLst/>
              <a:rect l="l" t="t" r="r" b="b"/>
              <a:pathLst>
                <a:path w="124119" h="61959" extrusionOk="0">
                  <a:moveTo>
                    <a:pt x="124119" y="31076"/>
                  </a:moveTo>
                  <a:cubicBezTo>
                    <a:pt x="124119" y="38030"/>
                    <a:pt x="118322" y="45269"/>
                    <a:pt x="108343" y="51079"/>
                  </a:cubicBezTo>
                  <a:cubicBezTo>
                    <a:pt x="95523" y="57870"/>
                    <a:pt x="81305" y="61595"/>
                    <a:pt x="66812" y="61938"/>
                  </a:cubicBezTo>
                  <a:lnTo>
                    <a:pt x="62060" y="61938"/>
                  </a:lnTo>
                  <a:cubicBezTo>
                    <a:pt x="45951" y="62280"/>
                    <a:pt x="30032" y="58509"/>
                    <a:pt x="15776" y="50984"/>
                  </a:cubicBezTo>
                  <a:cubicBezTo>
                    <a:pt x="5702" y="45174"/>
                    <a:pt x="0" y="37935"/>
                    <a:pt x="0" y="30981"/>
                  </a:cubicBezTo>
                  <a:cubicBezTo>
                    <a:pt x="0" y="24028"/>
                    <a:pt x="5702" y="16694"/>
                    <a:pt x="15776" y="10884"/>
                  </a:cubicBezTo>
                  <a:cubicBezTo>
                    <a:pt x="30041" y="3397"/>
                    <a:pt x="45960" y="-346"/>
                    <a:pt x="62060" y="25"/>
                  </a:cubicBezTo>
                  <a:lnTo>
                    <a:pt x="66812" y="25"/>
                  </a:lnTo>
                  <a:cubicBezTo>
                    <a:pt x="81305" y="301"/>
                    <a:pt x="95532" y="3987"/>
                    <a:pt x="108343" y="10788"/>
                  </a:cubicBezTo>
                  <a:cubicBezTo>
                    <a:pt x="118322" y="16789"/>
                    <a:pt x="124119" y="24123"/>
                    <a:pt x="124119" y="31076"/>
                  </a:cubicBezTo>
                  <a:close/>
                </a:path>
              </a:pathLst>
            </a:custGeom>
            <a:solidFill>
              <a:srgbClr val="28221C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1" name="Google Shape;790;p18"/>
            <p:cNvSpPr/>
            <p:nvPr/>
          </p:nvSpPr>
          <p:spPr>
            <a:xfrm>
              <a:off x="3467883" y="2886601"/>
              <a:ext cx="114710" cy="61717"/>
            </a:xfrm>
            <a:custGeom>
              <a:avLst/>
              <a:gdLst/>
              <a:ahLst/>
              <a:cxnLst/>
              <a:rect l="l" t="t" r="r" b="b"/>
              <a:pathLst>
                <a:path w="114710" h="61717" extrusionOk="0">
                  <a:moveTo>
                    <a:pt x="114711" y="30906"/>
                  </a:moveTo>
                  <a:cubicBezTo>
                    <a:pt x="114711" y="37859"/>
                    <a:pt x="108913" y="45099"/>
                    <a:pt x="98934" y="50909"/>
                  </a:cubicBezTo>
                  <a:cubicBezTo>
                    <a:pt x="73084" y="65320"/>
                    <a:pt x="41626" y="65320"/>
                    <a:pt x="15776" y="50909"/>
                  </a:cubicBezTo>
                  <a:cubicBezTo>
                    <a:pt x="6272" y="45099"/>
                    <a:pt x="0" y="37859"/>
                    <a:pt x="0" y="30906"/>
                  </a:cubicBezTo>
                  <a:cubicBezTo>
                    <a:pt x="0" y="23953"/>
                    <a:pt x="5797" y="16619"/>
                    <a:pt x="15776" y="10808"/>
                  </a:cubicBezTo>
                  <a:cubicBezTo>
                    <a:pt x="41626" y="-3603"/>
                    <a:pt x="73084" y="-3603"/>
                    <a:pt x="98934" y="10808"/>
                  </a:cubicBezTo>
                  <a:cubicBezTo>
                    <a:pt x="108913" y="16619"/>
                    <a:pt x="114711" y="23953"/>
                    <a:pt x="114711" y="30906"/>
                  </a:cubicBezTo>
                  <a:close/>
                </a:path>
              </a:pathLst>
            </a:custGeom>
            <a:solidFill>
              <a:srgbClr val="FFFFFF">
                <a:alpha val="6669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2" name="Google Shape;791;p18"/>
            <p:cNvSpPr/>
            <p:nvPr/>
          </p:nvSpPr>
          <p:spPr>
            <a:xfrm>
              <a:off x="3559880" y="2961132"/>
              <a:ext cx="42223" cy="98678"/>
            </a:xfrm>
            <a:custGeom>
              <a:avLst/>
              <a:gdLst/>
              <a:ahLst/>
              <a:cxnLst/>
              <a:rect l="l" t="t" r="r" b="b"/>
              <a:pathLst>
                <a:path w="42223" h="98678" extrusionOk="0">
                  <a:moveTo>
                    <a:pt x="23569" y="9049"/>
                  </a:moveTo>
                  <a:lnTo>
                    <a:pt x="7983" y="0"/>
                  </a:lnTo>
                  <a:lnTo>
                    <a:pt x="285" y="4381"/>
                  </a:lnTo>
                  <a:lnTo>
                    <a:pt x="7983" y="8858"/>
                  </a:lnTo>
                  <a:lnTo>
                    <a:pt x="7983" y="11716"/>
                  </a:lnTo>
                  <a:lnTo>
                    <a:pt x="22619" y="20193"/>
                  </a:lnTo>
                  <a:lnTo>
                    <a:pt x="22144" y="22955"/>
                  </a:lnTo>
                  <a:cubicBezTo>
                    <a:pt x="25689" y="27984"/>
                    <a:pt x="28873" y="33271"/>
                    <a:pt x="31648" y="38767"/>
                  </a:cubicBezTo>
                  <a:lnTo>
                    <a:pt x="32123" y="38290"/>
                  </a:lnTo>
                  <a:lnTo>
                    <a:pt x="32123" y="74962"/>
                  </a:lnTo>
                  <a:cubicBezTo>
                    <a:pt x="32123" y="84487"/>
                    <a:pt x="26516" y="81344"/>
                    <a:pt x="24140" y="79915"/>
                  </a:cubicBezTo>
                  <a:lnTo>
                    <a:pt x="7698" y="70390"/>
                  </a:lnTo>
                  <a:lnTo>
                    <a:pt x="0" y="74771"/>
                  </a:lnTo>
                  <a:lnTo>
                    <a:pt x="7698" y="79248"/>
                  </a:lnTo>
                  <a:lnTo>
                    <a:pt x="7698" y="82105"/>
                  </a:lnTo>
                  <a:lnTo>
                    <a:pt x="24140" y="91630"/>
                  </a:lnTo>
                  <a:cubicBezTo>
                    <a:pt x="25812" y="92631"/>
                    <a:pt x="27599" y="93431"/>
                    <a:pt x="29462" y="94012"/>
                  </a:cubicBezTo>
                  <a:lnTo>
                    <a:pt x="28511" y="98679"/>
                  </a:lnTo>
                  <a:lnTo>
                    <a:pt x="37065" y="93821"/>
                  </a:lnTo>
                  <a:lnTo>
                    <a:pt x="37065" y="93821"/>
                  </a:lnTo>
                  <a:cubicBezTo>
                    <a:pt x="40838" y="90687"/>
                    <a:pt x="42739" y="85830"/>
                    <a:pt x="42102" y="80963"/>
                  </a:cubicBezTo>
                  <a:lnTo>
                    <a:pt x="42102" y="42863"/>
                  </a:lnTo>
                  <a:cubicBezTo>
                    <a:pt x="41408" y="29346"/>
                    <a:pt x="34575" y="16888"/>
                    <a:pt x="23569" y="9049"/>
                  </a:cubicBezTo>
                  <a:close/>
                </a:path>
              </a:pathLst>
            </a:custGeom>
            <a:solidFill>
              <a:srgbClr val="C9883A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3" name="Google Shape;792;p18"/>
            <p:cNvSpPr/>
            <p:nvPr/>
          </p:nvSpPr>
          <p:spPr>
            <a:xfrm>
              <a:off x="3560165" y="2965989"/>
              <a:ext cx="34688" cy="94398"/>
            </a:xfrm>
            <a:custGeom>
              <a:avLst/>
              <a:gdLst/>
              <a:ahLst/>
              <a:cxnLst/>
              <a:rect l="l" t="t" r="r" b="b"/>
              <a:pathLst>
                <a:path w="34688" h="94398" extrusionOk="0">
                  <a:moveTo>
                    <a:pt x="16537" y="91535"/>
                  </a:moveTo>
                  <a:lnTo>
                    <a:pt x="0" y="82010"/>
                  </a:lnTo>
                  <a:lnTo>
                    <a:pt x="0" y="70199"/>
                  </a:lnTo>
                  <a:lnTo>
                    <a:pt x="16537" y="79724"/>
                  </a:lnTo>
                  <a:cubicBezTo>
                    <a:pt x="18913" y="81153"/>
                    <a:pt x="24520" y="84391"/>
                    <a:pt x="24520" y="74771"/>
                  </a:cubicBezTo>
                  <a:lnTo>
                    <a:pt x="24520" y="36671"/>
                  </a:lnTo>
                  <a:cubicBezTo>
                    <a:pt x="23874" y="30108"/>
                    <a:pt x="20405" y="24165"/>
                    <a:pt x="15016" y="20383"/>
                  </a:cubicBezTo>
                  <a:lnTo>
                    <a:pt x="0" y="11811"/>
                  </a:lnTo>
                  <a:lnTo>
                    <a:pt x="0" y="0"/>
                  </a:lnTo>
                  <a:lnTo>
                    <a:pt x="15681" y="9525"/>
                  </a:lnTo>
                  <a:cubicBezTo>
                    <a:pt x="26782" y="17173"/>
                    <a:pt x="33776" y="29489"/>
                    <a:pt x="34689" y="42958"/>
                  </a:cubicBezTo>
                  <a:lnTo>
                    <a:pt x="34689" y="81058"/>
                  </a:lnTo>
                  <a:cubicBezTo>
                    <a:pt x="34689" y="90678"/>
                    <a:pt x="29937" y="98965"/>
                    <a:pt x="16537" y="91535"/>
                  </a:cubicBezTo>
                  <a:close/>
                </a:path>
              </a:pathLst>
            </a:custGeom>
            <a:solidFill>
              <a:srgbClr val="E09C3B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4" name="Google Shape;793;p18"/>
            <p:cNvSpPr/>
            <p:nvPr/>
          </p:nvSpPr>
          <p:spPr>
            <a:xfrm>
              <a:off x="5618400" y="4515040"/>
              <a:ext cx="756691" cy="437959"/>
            </a:xfrm>
            <a:custGeom>
              <a:avLst/>
              <a:gdLst/>
              <a:ahLst/>
              <a:cxnLst/>
              <a:rect l="l" t="t" r="r" b="b"/>
              <a:pathLst>
                <a:path w="756691" h="437959" extrusionOk="0">
                  <a:moveTo>
                    <a:pt x="756691" y="218980"/>
                  </a:moveTo>
                  <a:cubicBezTo>
                    <a:pt x="756691" y="339919"/>
                    <a:pt x="587300" y="437960"/>
                    <a:pt x="378346" y="437960"/>
                  </a:cubicBezTo>
                  <a:cubicBezTo>
                    <a:pt x="169391" y="437960"/>
                    <a:pt x="0" y="339919"/>
                    <a:pt x="0" y="218980"/>
                  </a:cubicBezTo>
                  <a:cubicBezTo>
                    <a:pt x="0" y="98041"/>
                    <a:pt x="169391" y="0"/>
                    <a:pt x="378346" y="0"/>
                  </a:cubicBezTo>
                  <a:cubicBezTo>
                    <a:pt x="587300" y="0"/>
                    <a:pt x="756691" y="98041"/>
                    <a:pt x="756691" y="218980"/>
                  </a:cubicBezTo>
                  <a:close/>
                </a:path>
              </a:pathLst>
            </a:custGeom>
            <a:solidFill>
              <a:srgbClr val="D6D8E5">
                <a:alpha val="4000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5" name="Google Shape;794;p18"/>
            <p:cNvSpPr/>
            <p:nvPr/>
          </p:nvSpPr>
          <p:spPr>
            <a:xfrm>
              <a:off x="6158405" y="3069812"/>
              <a:ext cx="186021" cy="406050"/>
            </a:xfrm>
            <a:custGeom>
              <a:avLst/>
              <a:gdLst/>
              <a:ahLst/>
              <a:cxnLst/>
              <a:rect l="l" t="t" r="r" b="b"/>
              <a:pathLst>
                <a:path w="186021" h="406050" extrusionOk="0">
                  <a:moveTo>
                    <a:pt x="145028" y="0"/>
                  </a:moveTo>
                  <a:cubicBezTo>
                    <a:pt x="149304" y="38100"/>
                    <a:pt x="194352" y="200882"/>
                    <a:pt x="184659" y="256699"/>
                  </a:cubicBezTo>
                  <a:cubicBezTo>
                    <a:pt x="174965" y="312515"/>
                    <a:pt x="21288" y="406051"/>
                    <a:pt x="21288" y="406051"/>
                  </a:cubicBezTo>
                  <a:lnTo>
                    <a:pt x="0" y="310801"/>
                  </a:lnTo>
                  <a:lnTo>
                    <a:pt x="85534" y="227171"/>
                  </a:lnTo>
                  <a:lnTo>
                    <a:pt x="61965" y="68389"/>
                  </a:lnTo>
                  <a:close/>
                </a:path>
              </a:pathLst>
            </a:custGeom>
            <a:solidFill>
              <a:srgbClr val="9C6448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6" name="Google Shape;795;p18"/>
            <p:cNvSpPr/>
            <p:nvPr/>
          </p:nvSpPr>
          <p:spPr>
            <a:xfrm>
              <a:off x="6184541" y="2902850"/>
              <a:ext cx="133813" cy="257894"/>
            </a:xfrm>
            <a:custGeom>
              <a:avLst/>
              <a:gdLst/>
              <a:ahLst/>
              <a:cxnLst/>
              <a:rect l="l" t="t" r="r" b="b"/>
              <a:pathLst>
                <a:path w="133813" h="257894" extrusionOk="0">
                  <a:moveTo>
                    <a:pt x="0" y="6275"/>
                  </a:moveTo>
                  <a:cubicBezTo>
                    <a:pt x="30935" y="-8136"/>
                    <a:pt x="67743" y="3008"/>
                    <a:pt x="85534" y="32183"/>
                  </a:cubicBezTo>
                  <a:cubicBezTo>
                    <a:pt x="108153" y="69712"/>
                    <a:pt x="131627" y="198490"/>
                    <a:pt x="133813" y="220492"/>
                  </a:cubicBezTo>
                  <a:cubicBezTo>
                    <a:pt x="133813" y="220492"/>
                    <a:pt x="102071" y="264403"/>
                    <a:pt x="54457" y="257068"/>
                  </a:cubicBezTo>
                  <a:close/>
                </a:path>
              </a:pathLst>
            </a:custGeom>
            <a:solidFill>
              <a:srgbClr val="EDEDED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7" name="Google Shape;796;p18"/>
            <p:cNvSpPr/>
            <p:nvPr/>
          </p:nvSpPr>
          <p:spPr>
            <a:xfrm>
              <a:off x="5735029" y="4688404"/>
              <a:ext cx="288490" cy="162715"/>
            </a:xfrm>
            <a:custGeom>
              <a:avLst/>
              <a:gdLst/>
              <a:ahLst/>
              <a:cxnLst/>
              <a:rect l="l" t="t" r="r" b="b"/>
              <a:pathLst>
                <a:path w="288490" h="162715" extrusionOk="0">
                  <a:moveTo>
                    <a:pt x="273882" y="39044"/>
                  </a:moveTo>
                  <a:cubicBezTo>
                    <a:pt x="240419" y="48340"/>
                    <a:pt x="204647" y="43997"/>
                    <a:pt x="174377" y="26947"/>
                  </a:cubicBezTo>
                  <a:cubicBezTo>
                    <a:pt x="150428" y="27709"/>
                    <a:pt x="20321" y="-28108"/>
                    <a:pt x="2644" y="18756"/>
                  </a:cubicBezTo>
                  <a:cubicBezTo>
                    <a:pt x="-12847" y="59808"/>
                    <a:pt x="43510" y="97813"/>
                    <a:pt x="73637" y="105147"/>
                  </a:cubicBezTo>
                  <a:cubicBezTo>
                    <a:pt x="139308" y="121054"/>
                    <a:pt x="187683" y="153915"/>
                    <a:pt x="214293" y="159440"/>
                  </a:cubicBezTo>
                  <a:cubicBezTo>
                    <a:pt x="233966" y="163631"/>
                    <a:pt x="259436" y="166393"/>
                    <a:pt x="275118" y="150867"/>
                  </a:cubicBezTo>
                  <a:cubicBezTo>
                    <a:pt x="293935" y="132293"/>
                    <a:pt x="292319" y="63523"/>
                    <a:pt x="273882" y="39044"/>
                  </a:cubicBezTo>
                  <a:close/>
                </a:path>
              </a:pathLst>
            </a:custGeom>
            <a:solidFill>
              <a:srgbClr val="38226D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8" name="Google Shape;797;p18"/>
            <p:cNvSpPr/>
            <p:nvPr/>
          </p:nvSpPr>
          <p:spPr>
            <a:xfrm>
              <a:off x="5735111" y="4715446"/>
              <a:ext cx="283683" cy="135768"/>
            </a:xfrm>
            <a:custGeom>
              <a:avLst/>
              <a:gdLst/>
              <a:ahLst/>
              <a:cxnLst/>
              <a:rect l="l" t="t" r="r" b="b"/>
              <a:pathLst>
                <a:path w="283683" h="135768" extrusionOk="0">
                  <a:moveTo>
                    <a:pt x="214211" y="121063"/>
                  </a:moveTo>
                  <a:cubicBezTo>
                    <a:pt x="187885" y="115538"/>
                    <a:pt x="139226" y="82963"/>
                    <a:pt x="73555" y="66675"/>
                  </a:cubicBezTo>
                  <a:cubicBezTo>
                    <a:pt x="48275" y="60579"/>
                    <a:pt x="4843" y="32861"/>
                    <a:pt x="471" y="0"/>
                  </a:cubicBezTo>
                  <a:cubicBezTo>
                    <a:pt x="-5422" y="38100"/>
                    <a:pt x="45424" y="71342"/>
                    <a:pt x="73555" y="78200"/>
                  </a:cubicBezTo>
                  <a:cubicBezTo>
                    <a:pt x="139226" y="94107"/>
                    <a:pt x="187600" y="126968"/>
                    <a:pt x="214211" y="132493"/>
                  </a:cubicBezTo>
                  <a:cubicBezTo>
                    <a:pt x="233884" y="136684"/>
                    <a:pt x="259354" y="139446"/>
                    <a:pt x="275035" y="123920"/>
                  </a:cubicBezTo>
                  <a:cubicBezTo>
                    <a:pt x="279074" y="119415"/>
                    <a:pt x="282040" y="114033"/>
                    <a:pt x="283684" y="108204"/>
                  </a:cubicBezTo>
                  <a:cubicBezTo>
                    <a:pt x="263859" y="123254"/>
                    <a:pt x="238094" y="128026"/>
                    <a:pt x="214211" y="121063"/>
                  </a:cubicBezTo>
                  <a:close/>
                </a:path>
              </a:pathLst>
            </a:custGeom>
            <a:solidFill>
              <a:srgbClr val="757B89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9" name="Google Shape;798;p18"/>
            <p:cNvSpPr/>
            <p:nvPr/>
          </p:nvSpPr>
          <p:spPr>
            <a:xfrm>
              <a:off x="5946488" y="4593442"/>
              <a:ext cx="288134" cy="162731"/>
            </a:xfrm>
            <a:custGeom>
              <a:avLst/>
              <a:gdLst/>
              <a:ahLst/>
              <a:cxnLst/>
              <a:rect l="l" t="t" r="r" b="b"/>
              <a:pathLst>
                <a:path w="288134" h="162731" extrusionOk="0">
                  <a:moveTo>
                    <a:pt x="273882" y="39041"/>
                  </a:moveTo>
                  <a:cubicBezTo>
                    <a:pt x="240429" y="48319"/>
                    <a:pt x="204675" y="44004"/>
                    <a:pt x="174377" y="27040"/>
                  </a:cubicBezTo>
                  <a:cubicBezTo>
                    <a:pt x="150428" y="27707"/>
                    <a:pt x="20321" y="-28110"/>
                    <a:pt x="2644" y="18753"/>
                  </a:cubicBezTo>
                  <a:cubicBezTo>
                    <a:pt x="-12847" y="59806"/>
                    <a:pt x="43510" y="97810"/>
                    <a:pt x="73637" y="105145"/>
                  </a:cubicBezTo>
                  <a:cubicBezTo>
                    <a:pt x="139308" y="121051"/>
                    <a:pt x="187683" y="153913"/>
                    <a:pt x="214293" y="159533"/>
                  </a:cubicBezTo>
                  <a:cubicBezTo>
                    <a:pt x="234061" y="163628"/>
                    <a:pt x="259436" y="166391"/>
                    <a:pt x="275118" y="150865"/>
                  </a:cubicBezTo>
                  <a:cubicBezTo>
                    <a:pt x="293460" y="132291"/>
                    <a:pt x="291844" y="63521"/>
                    <a:pt x="273882" y="39041"/>
                  </a:cubicBezTo>
                  <a:close/>
                </a:path>
              </a:pathLst>
            </a:custGeom>
            <a:solidFill>
              <a:srgbClr val="38226D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0" name="Google Shape;799;p18"/>
            <p:cNvSpPr/>
            <p:nvPr/>
          </p:nvSpPr>
          <p:spPr>
            <a:xfrm>
              <a:off x="5946095" y="4620482"/>
              <a:ext cx="283683" cy="135691"/>
            </a:xfrm>
            <a:custGeom>
              <a:avLst/>
              <a:gdLst/>
              <a:ahLst/>
              <a:cxnLst/>
              <a:rect l="l" t="t" r="r" b="b"/>
              <a:pathLst>
                <a:path w="283683" h="135691" extrusionOk="0">
                  <a:moveTo>
                    <a:pt x="214211" y="121063"/>
                  </a:moveTo>
                  <a:cubicBezTo>
                    <a:pt x="187885" y="115538"/>
                    <a:pt x="139226" y="82963"/>
                    <a:pt x="73555" y="66675"/>
                  </a:cubicBezTo>
                  <a:cubicBezTo>
                    <a:pt x="48275" y="60579"/>
                    <a:pt x="4842" y="32956"/>
                    <a:pt x="471" y="0"/>
                  </a:cubicBezTo>
                  <a:cubicBezTo>
                    <a:pt x="-5422" y="38100"/>
                    <a:pt x="45424" y="71247"/>
                    <a:pt x="73555" y="78105"/>
                  </a:cubicBezTo>
                  <a:cubicBezTo>
                    <a:pt x="139226" y="94012"/>
                    <a:pt x="187600" y="126873"/>
                    <a:pt x="214211" y="132493"/>
                  </a:cubicBezTo>
                  <a:cubicBezTo>
                    <a:pt x="233979" y="136588"/>
                    <a:pt x="259354" y="139351"/>
                    <a:pt x="275035" y="123825"/>
                  </a:cubicBezTo>
                  <a:cubicBezTo>
                    <a:pt x="279074" y="119320"/>
                    <a:pt x="282039" y="113938"/>
                    <a:pt x="283683" y="108109"/>
                  </a:cubicBezTo>
                  <a:cubicBezTo>
                    <a:pt x="263868" y="123187"/>
                    <a:pt x="238113" y="127997"/>
                    <a:pt x="214211" y="121063"/>
                  </a:cubicBezTo>
                  <a:close/>
                </a:path>
              </a:pathLst>
            </a:custGeom>
            <a:solidFill>
              <a:srgbClr val="757B89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1" name="Google Shape;800;p18"/>
            <p:cNvSpPr/>
            <p:nvPr/>
          </p:nvSpPr>
          <p:spPr>
            <a:xfrm>
              <a:off x="5812467" y="3540156"/>
              <a:ext cx="422006" cy="1193603"/>
            </a:xfrm>
            <a:custGeom>
              <a:avLst/>
              <a:gdLst/>
              <a:ahLst/>
              <a:cxnLst/>
              <a:rect l="l" t="t" r="r" b="b"/>
              <a:pathLst>
                <a:path w="422006" h="1193603" extrusionOk="0">
                  <a:moveTo>
                    <a:pt x="409993" y="738092"/>
                  </a:moveTo>
                  <a:cubicBezTo>
                    <a:pt x="404434" y="689638"/>
                    <a:pt x="394379" y="641804"/>
                    <a:pt x="379961" y="595217"/>
                  </a:cubicBezTo>
                  <a:cubicBezTo>
                    <a:pt x="379961" y="595217"/>
                    <a:pt x="388990" y="471964"/>
                    <a:pt x="393457" y="355092"/>
                  </a:cubicBezTo>
                  <a:cubicBezTo>
                    <a:pt x="398589" y="222504"/>
                    <a:pt x="444397" y="105823"/>
                    <a:pt x="408188" y="0"/>
                  </a:cubicBezTo>
                  <a:lnTo>
                    <a:pt x="0" y="90964"/>
                  </a:lnTo>
                  <a:cubicBezTo>
                    <a:pt x="0" y="90964"/>
                    <a:pt x="24710" y="619601"/>
                    <a:pt x="30222" y="683609"/>
                  </a:cubicBezTo>
                  <a:cubicBezTo>
                    <a:pt x="33216" y="733349"/>
                    <a:pt x="39308" y="782841"/>
                    <a:pt x="48469" y="831818"/>
                  </a:cubicBezTo>
                  <a:cubicBezTo>
                    <a:pt x="67477" y="934402"/>
                    <a:pt x="97414" y="1178528"/>
                    <a:pt x="97414" y="1178528"/>
                  </a:cubicBezTo>
                  <a:cubicBezTo>
                    <a:pt x="140561" y="1203674"/>
                    <a:pt x="197204" y="1189768"/>
                    <a:pt x="197204" y="1189768"/>
                  </a:cubicBezTo>
                  <a:cubicBezTo>
                    <a:pt x="197204" y="1189768"/>
                    <a:pt x="194163" y="881063"/>
                    <a:pt x="191311" y="807148"/>
                  </a:cubicBezTo>
                  <a:cubicBezTo>
                    <a:pt x="187985" y="716851"/>
                    <a:pt x="185229" y="723709"/>
                    <a:pt x="185229" y="723709"/>
                  </a:cubicBezTo>
                  <a:lnTo>
                    <a:pt x="198819" y="499110"/>
                  </a:lnTo>
                  <a:lnTo>
                    <a:pt x="207658" y="387286"/>
                  </a:lnTo>
                  <a:cubicBezTo>
                    <a:pt x="207658" y="387286"/>
                    <a:pt x="218967" y="469392"/>
                    <a:pt x="226665" y="542734"/>
                  </a:cubicBezTo>
                  <a:cubicBezTo>
                    <a:pt x="233033" y="606647"/>
                    <a:pt x="248429" y="664464"/>
                    <a:pt x="265631" y="783526"/>
                  </a:cubicBezTo>
                  <a:cubicBezTo>
                    <a:pt x="280552" y="886777"/>
                    <a:pt x="304787" y="1094232"/>
                    <a:pt x="304787" y="1094232"/>
                  </a:cubicBezTo>
                  <a:cubicBezTo>
                    <a:pt x="347934" y="1119473"/>
                    <a:pt x="406572" y="1098518"/>
                    <a:pt x="406572" y="1098518"/>
                  </a:cubicBezTo>
                  <a:cubicBezTo>
                    <a:pt x="406572" y="1098518"/>
                    <a:pt x="421683" y="827627"/>
                    <a:pt x="409993" y="738092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2" name="Google Shape;801;p18"/>
            <p:cNvSpPr/>
            <p:nvPr/>
          </p:nvSpPr>
          <p:spPr>
            <a:xfrm>
              <a:off x="5874419" y="2560474"/>
              <a:ext cx="305952" cy="491697"/>
            </a:xfrm>
            <a:custGeom>
              <a:avLst/>
              <a:gdLst/>
              <a:ahLst/>
              <a:cxnLst/>
              <a:rect l="l" t="t" r="r" b="b"/>
              <a:pathLst>
                <a:path w="305952" h="491697" extrusionOk="0">
                  <a:moveTo>
                    <a:pt x="288928" y="350842"/>
                  </a:moveTo>
                  <a:cubicBezTo>
                    <a:pt x="257851" y="352366"/>
                    <a:pt x="234756" y="360367"/>
                    <a:pt x="230860" y="350842"/>
                  </a:cubicBezTo>
                  <a:cubicBezTo>
                    <a:pt x="227496" y="334783"/>
                    <a:pt x="225120" y="318523"/>
                    <a:pt x="223732" y="302169"/>
                  </a:cubicBezTo>
                  <a:cubicBezTo>
                    <a:pt x="227343" y="293120"/>
                    <a:pt x="230385" y="283119"/>
                    <a:pt x="230385" y="283119"/>
                  </a:cubicBezTo>
                  <a:cubicBezTo>
                    <a:pt x="269445" y="259021"/>
                    <a:pt x="281800" y="216444"/>
                    <a:pt x="286932" y="167486"/>
                  </a:cubicBezTo>
                  <a:cubicBezTo>
                    <a:pt x="295676" y="83285"/>
                    <a:pt x="250248" y="9656"/>
                    <a:pt x="166329" y="798"/>
                  </a:cubicBezTo>
                  <a:cubicBezTo>
                    <a:pt x="87353" y="-7393"/>
                    <a:pt x="29285" y="48423"/>
                    <a:pt x="13793" y="124623"/>
                  </a:cubicBezTo>
                  <a:cubicBezTo>
                    <a:pt x="5430" y="162723"/>
                    <a:pt x="-11201" y="233589"/>
                    <a:pt x="11323" y="296073"/>
                  </a:cubicBezTo>
                  <a:cubicBezTo>
                    <a:pt x="23867" y="330744"/>
                    <a:pt x="39834" y="358271"/>
                    <a:pt x="56180" y="363605"/>
                  </a:cubicBezTo>
                  <a:cubicBezTo>
                    <a:pt x="71833" y="363205"/>
                    <a:pt x="87448" y="361834"/>
                    <a:pt x="102939" y="359510"/>
                  </a:cubicBezTo>
                  <a:lnTo>
                    <a:pt x="102939" y="359510"/>
                  </a:lnTo>
                  <a:cubicBezTo>
                    <a:pt x="102939" y="359510"/>
                    <a:pt x="107121" y="382941"/>
                    <a:pt x="110067" y="397610"/>
                  </a:cubicBezTo>
                  <a:cubicBezTo>
                    <a:pt x="113013" y="412278"/>
                    <a:pt x="111777" y="420565"/>
                    <a:pt x="82031" y="438948"/>
                  </a:cubicBezTo>
                  <a:cubicBezTo>
                    <a:pt x="52284" y="457331"/>
                    <a:pt x="127079" y="495241"/>
                    <a:pt x="176023" y="491431"/>
                  </a:cubicBezTo>
                  <a:cubicBezTo>
                    <a:pt x="224968" y="487621"/>
                    <a:pt x="279424" y="458951"/>
                    <a:pt x="294440" y="426851"/>
                  </a:cubicBezTo>
                  <a:cubicBezTo>
                    <a:pt x="311262" y="391514"/>
                    <a:pt x="309837" y="349794"/>
                    <a:pt x="288928" y="350842"/>
                  </a:cubicBezTo>
                  <a:close/>
                </a:path>
              </a:pathLst>
            </a:custGeom>
            <a:solidFill>
              <a:srgbClr val="9C6448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3" name="Google Shape;802;p18"/>
            <p:cNvSpPr/>
            <p:nvPr/>
          </p:nvSpPr>
          <p:spPr>
            <a:xfrm>
              <a:off x="5809360" y="2908700"/>
              <a:ext cx="471048" cy="781597"/>
            </a:xfrm>
            <a:custGeom>
              <a:avLst/>
              <a:gdLst/>
              <a:ahLst/>
              <a:cxnLst/>
              <a:rect l="l" t="t" r="r" b="b"/>
              <a:pathLst>
                <a:path w="471048" h="781597" extrusionOk="0">
                  <a:moveTo>
                    <a:pt x="308559" y="7283"/>
                  </a:moveTo>
                  <a:cubicBezTo>
                    <a:pt x="317113" y="28715"/>
                    <a:pt x="295254" y="54908"/>
                    <a:pt x="236901" y="73482"/>
                  </a:cubicBezTo>
                  <a:cubicBezTo>
                    <a:pt x="178547" y="92056"/>
                    <a:pt x="173225" y="68243"/>
                    <a:pt x="173225" y="68243"/>
                  </a:cubicBezTo>
                  <a:cubicBezTo>
                    <a:pt x="173225" y="68243"/>
                    <a:pt x="87691" y="107296"/>
                    <a:pt x="59750" y="126822"/>
                  </a:cubicBezTo>
                  <a:cubicBezTo>
                    <a:pt x="24776" y="151396"/>
                    <a:pt x="9190" y="222072"/>
                    <a:pt x="4438" y="342373"/>
                  </a:cubicBezTo>
                  <a:cubicBezTo>
                    <a:pt x="-979" y="481152"/>
                    <a:pt x="-1454" y="686987"/>
                    <a:pt x="3107" y="722516"/>
                  </a:cubicBezTo>
                  <a:cubicBezTo>
                    <a:pt x="3107" y="722516"/>
                    <a:pt x="68589" y="787952"/>
                    <a:pt x="152412" y="781094"/>
                  </a:cubicBezTo>
                  <a:cubicBezTo>
                    <a:pt x="236235" y="774236"/>
                    <a:pt x="377272" y="699846"/>
                    <a:pt x="411485" y="642410"/>
                  </a:cubicBezTo>
                  <a:cubicBezTo>
                    <a:pt x="410535" y="520776"/>
                    <a:pt x="396279" y="500964"/>
                    <a:pt x="415952" y="430860"/>
                  </a:cubicBezTo>
                  <a:cubicBezTo>
                    <a:pt x="461000" y="270364"/>
                    <a:pt x="484664" y="204641"/>
                    <a:pt x="462806" y="97961"/>
                  </a:cubicBezTo>
                  <a:cubicBezTo>
                    <a:pt x="444748" y="10045"/>
                    <a:pt x="419469" y="-813"/>
                    <a:pt x="384875" y="44"/>
                  </a:cubicBezTo>
                  <a:cubicBezTo>
                    <a:pt x="359329" y="1092"/>
                    <a:pt x="333849" y="3511"/>
                    <a:pt x="308559" y="7283"/>
                  </a:cubicBezTo>
                  <a:close/>
                </a:path>
              </a:pathLst>
            </a:custGeom>
            <a:solidFill>
              <a:srgbClr val="F4F4F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4" name="Google Shape;803;p18"/>
            <p:cNvSpPr/>
            <p:nvPr/>
          </p:nvSpPr>
          <p:spPr>
            <a:xfrm>
              <a:off x="5348856" y="3006224"/>
              <a:ext cx="597933" cy="466333"/>
            </a:xfrm>
            <a:custGeom>
              <a:avLst/>
              <a:gdLst/>
              <a:ahLst/>
              <a:cxnLst/>
              <a:rect l="l" t="t" r="r" b="b"/>
              <a:pathLst>
                <a:path w="597933" h="466333" extrusionOk="0">
                  <a:moveTo>
                    <a:pt x="333219" y="359529"/>
                  </a:moveTo>
                  <a:cubicBezTo>
                    <a:pt x="402027" y="376960"/>
                    <a:pt x="418183" y="333431"/>
                    <a:pt x="427212" y="297522"/>
                  </a:cubicBezTo>
                  <a:cubicBezTo>
                    <a:pt x="449070" y="210368"/>
                    <a:pt x="460855" y="131691"/>
                    <a:pt x="477202" y="82161"/>
                  </a:cubicBezTo>
                  <a:cubicBezTo>
                    <a:pt x="496209" y="23868"/>
                    <a:pt x="516547" y="14629"/>
                    <a:pt x="544773" y="3199"/>
                  </a:cubicBezTo>
                  <a:cubicBezTo>
                    <a:pt x="578037" y="-10136"/>
                    <a:pt x="606548" y="17963"/>
                    <a:pt x="595524" y="92258"/>
                  </a:cubicBezTo>
                  <a:cubicBezTo>
                    <a:pt x="582408" y="180078"/>
                    <a:pt x="565302" y="241705"/>
                    <a:pt x="532513" y="345623"/>
                  </a:cubicBezTo>
                  <a:cubicBezTo>
                    <a:pt x="523960" y="372769"/>
                    <a:pt x="504763" y="420966"/>
                    <a:pt x="476061" y="444302"/>
                  </a:cubicBezTo>
                  <a:cubicBezTo>
                    <a:pt x="440517" y="472877"/>
                    <a:pt x="387106" y="471829"/>
                    <a:pt x="306228" y="451636"/>
                  </a:cubicBezTo>
                  <a:cubicBezTo>
                    <a:pt x="271730" y="443064"/>
                    <a:pt x="233905" y="422394"/>
                    <a:pt x="168708" y="391915"/>
                  </a:cubicBezTo>
                  <a:cubicBezTo>
                    <a:pt x="151222" y="383723"/>
                    <a:pt x="137536" y="378294"/>
                    <a:pt x="103988" y="362577"/>
                  </a:cubicBezTo>
                  <a:cubicBezTo>
                    <a:pt x="70439" y="346861"/>
                    <a:pt x="35370" y="320667"/>
                    <a:pt x="17789" y="295141"/>
                  </a:cubicBezTo>
                  <a:cubicBezTo>
                    <a:pt x="207" y="269614"/>
                    <a:pt x="-2169" y="257041"/>
                    <a:pt x="1442" y="251707"/>
                  </a:cubicBezTo>
                  <a:cubicBezTo>
                    <a:pt x="5909" y="244372"/>
                    <a:pt x="13892" y="245991"/>
                    <a:pt x="23301" y="256755"/>
                  </a:cubicBezTo>
                  <a:cubicBezTo>
                    <a:pt x="36872" y="274966"/>
                    <a:pt x="53646" y="290521"/>
                    <a:pt x="72815" y="302665"/>
                  </a:cubicBezTo>
                  <a:cubicBezTo>
                    <a:pt x="72815" y="302665"/>
                    <a:pt x="51052" y="280186"/>
                    <a:pt x="39267" y="265613"/>
                  </a:cubicBezTo>
                  <a:cubicBezTo>
                    <a:pt x="28727" y="252611"/>
                    <a:pt x="19974" y="238267"/>
                    <a:pt x="13227" y="222941"/>
                  </a:cubicBezTo>
                  <a:cubicBezTo>
                    <a:pt x="7049" y="208082"/>
                    <a:pt x="19879" y="187889"/>
                    <a:pt x="29573" y="198462"/>
                  </a:cubicBezTo>
                  <a:cubicBezTo>
                    <a:pt x="39267" y="209034"/>
                    <a:pt x="44019" y="219893"/>
                    <a:pt x="61791" y="241229"/>
                  </a:cubicBezTo>
                  <a:cubicBezTo>
                    <a:pt x="71124" y="252649"/>
                    <a:pt x="81816" y="262889"/>
                    <a:pt x="93629" y="271709"/>
                  </a:cubicBezTo>
                  <a:cubicBezTo>
                    <a:pt x="82595" y="256641"/>
                    <a:pt x="72777" y="240714"/>
                    <a:pt x="64262" y="224084"/>
                  </a:cubicBezTo>
                  <a:cubicBezTo>
                    <a:pt x="56649" y="211158"/>
                    <a:pt x="52924" y="196309"/>
                    <a:pt x="53523" y="181317"/>
                  </a:cubicBezTo>
                  <a:cubicBezTo>
                    <a:pt x="53998" y="173506"/>
                    <a:pt x="65022" y="164267"/>
                    <a:pt x="75286" y="179031"/>
                  </a:cubicBezTo>
                  <a:cubicBezTo>
                    <a:pt x="84790" y="192270"/>
                    <a:pt x="90682" y="213035"/>
                    <a:pt x="112256" y="235609"/>
                  </a:cubicBezTo>
                  <a:cubicBezTo>
                    <a:pt x="127937" y="251897"/>
                    <a:pt x="141338" y="261327"/>
                    <a:pt x="141718" y="256755"/>
                  </a:cubicBezTo>
                  <a:cubicBezTo>
                    <a:pt x="142098" y="252183"/>
                    <a:pt x="132214" y="243324"/>
                    <a:pt x="126607" y="224274"/>
                  </a:cubicBezTo>
                  <a:cubicBezTo>
                    <a:pt x="121000" y="205224"/>
                    <a:pt x="126607" y="185127"/>
                    <a:pt x="137156" y="182936"/>
                  </a:cubicBezTo>
                  <a:cubicBezTo>
                    <a:pt x="147705" y="180745"/>
                    <a:pt x="145614" y="181317"/>
                    <a:pt x="153978" y="199128"/>
                  </a:cubicBezTo>
                  <a:cubicBezTo>
                    <a:pt x="162341" y="216940"/>
                    <a:pt x="175361" y="230085"/>
                    <a:pt x="185245" y="256278"/>
                  </a:cubicBezTo>
                  <a:cubicBezTo>
                    <a:pt x="190634" y="274624"/>
                    <a:pt x="200423" y="291369"/>
                    <a:pt x="213757" y="305047"/>
                  </a:cubicBezTo>
                  <a:cubicBezTo>
                    <a:pt x="230483" y="323144"/>
                    <a:pt x="267833" y="343051"/>
                    <a:pt x="333219" y="359529"/>
                  </a:cubicBezTo>
                  <a:close/>
                </a:path>
              </a:pathLst>
            </a:custGeom>
            <a:solidFill>
              <a:srgbClr val="9C6448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5" name="Google Shape;804;p18"/>
            <p:cNvSpPr/>
            <p:nvPr/>
          </p:nvSpPr>
          <p:spPr>
            <a:xfrm>
              <a:off x="5786047" y="2996305"/>
              <a:ext cx="182011" cy="266828"/>
            </a:xfrm>
            <a:custGeom>
              <a:avLst/>
              <a:gdLst/>
              <a:ahLst/>
              <a:cxnLst/>
              <a:rect l="l" t="t" r="r" b="b"/>
              <a:pathLst>
                <a:path w="182011" h="266828" extrusionOk="0">
                  <a:moveTo>
                    <a:pt x="133053" y="1213"/>
                  </a:moveTo>
                  <a:cubicBezTo>
                    <a:pt x="87150" y="-5550"/>
                    <a:pt x="54742" y="15119"/>
                    <a:pt x="34404" y="84937"/>
                  </a:cubicBezTo>
                  <a:cubicBezTo>
                    <a:pt x="14066" y="154755"/>
                    <a:pt x="0" y="211905"/>
                    <a:pt x="0" y="211905"/>
                  </a:cubicBezTo>
                  <a:cubicBezTo>
                    <a:pt x="18143" y="238194"/>
                    <a:pt x="45666" y="256502"/>
                    <a:pt x="76886" y="263055"/>
                  </a:cubicBezTo>
                  <a:cubicBezTo>
                    <a:pt x="131818" y="276390"/>
                    <a:pt x="151586" y="250101"/>
                    <a:pt x="151586" y="250101"/>
                  </a:cubicBezTo>
                  <a:cubicBezTo>
                    <a:pt x="151586" y="250101"/>
                    <a:pt x="166886" y="177044"/>
                    <a:pt x="176390" y="127323"/>
                  </a:cubicBezTo>
                  <a:cubicBezTo>
                    <a:pt x="185894" y="77603"/>
                    <a:pt x="189886" y="9594"/>
                    <a:pt x="133053" y="1213"/>
                  </a:cubicBezTo>
                  <a:close/>
                </a:path>
              </a:pathLst>
            </a:custGeom>
            <a:solidFill>
              <a:srgbClr val="EDEDED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6" name="Google Shape;805;p18"/>
            <p:cNvSpPr/>
            <p:nvPr/>
          </p:nvSpPr>
          <p:spPr>
            <a:xfrm>
              <a:off x="5873666" y="2538911"/>
              <a:ext cx="296973" cy="328330"/>
            </a:xfrm>
            <a:custGeom>
              <a:avLst/>
              <a:gdLst/>
              <a:ahLst/>
              <a:cxnLst/>
              <a:rect l="l" t="t" r="r" b="b"/>
              <a:pathLst>
                <a:path w="296973" h="328330" extrusionOk="0">
                  <a:moveTo>
                    <a:pt x="16733" y="135613"/>
                  </a:moveTo>
                  <a:cubicBezTo>
                    <a:pt x="16733" y="135613"/>
                    <a:pt x="-55876" y="25123"/>
                    <a:pt x="101411" y="2263"/>
                  </a:cubicBezTo>
                  <a:cubicBezTo>
                    <a:pt x="214791" y="-13930"/>
                    <a:pt x="287686" y="59413"/>
                    <a:pt x="296049" y="138280"/>
                  </a:cubicBezTo>
                  <a:cubicBezTo>
                    <a:pt x="304127" y="214003"/>
                    <a:pt x="257558" y="292585"/>
                    <a:pt x="224010" y="323827"/>
                  </a:cubicBezTo>
                  <a:cubicBezTo>
                    <a:pt x="207664" y="329637"/>
                    <a:pt x="172309" y="333352"/>
                    <a:pt x="126026" y="311920"/>
                  </a:cubicBezTo>
                  <a:cubicBezTo>
                    <a:pt x="124144" y="291308"/>
                    <a:pt x="123413" y="270611"/>
                    <a:pt x="123840" y="249913"/>
                  </a:cubicBezTo>
                  <a:cubicBezTo>
                    <a:pt x="123840" y="249913"/>
                    <a:pt x="179152" y="133612"/>
                    <a:pt x="16733" y="135613"/>
                  </a:cubicBezTo>
                  <a:close/>
                </a:path>
              </a:pathLst>
            </a:custGeom>
            <a:solidFill>
              <a:srgbClr val="3A2C6D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7" name="Google Shape;806;p18"/>
            <p:cNvSpPr/>
            <p:nvPr/>
          </p:nvSpPr>
          <p:spPr>
            <a:xfrm>
              <a:off x="4255557" y="1955958"/>
              <a:ext cx="334153" cy="334898"/>
            </a:xfrm>
            <a:custGeom>
              <a:avLst/>
              <a:gdLst/>
              <a:ahLst/>
              <a:cxnLst/>
              <a:rect l="l" t="t" r="r" b="b"/>
              <a:pathLst>
                <a:path w="334153" h="334898" extrusionOk="0">
                  <a:moveTo>
                    <a:pt x="334153" y="167449"/>
                  </a:moveTo>
                  <a:cubicBezTo>
                    <a:pt x="334153" y="259929"/>
                    <a:pt x="259351" y="334899"/>
                    <a:pt x="167077" y="334899"/>
                  </a:cubicBezTo>
                  <a:cubicBezTo>
                    <a:pt x="74803" y="334899"/>
                    <a:pt x="0" y="259929"/>
                    <a:pt x="0" y="167449"/>
                  </a:cubicBezTo>
                  <a:cubicBezTo>
                    <a:pt x="0" y="74970"/>
                    <a:pt x="74803" y="0"/>
                    <a:pt x="167077" y="0"/>
                  </a:cubicBezTo>
                  <a:cubicBezTo>
                    <a:pt x="259351" y="0"/>
                    <a:pt x="334153" y="74970"/>
                    <a:pt x="334153" y="167449"/>
                  </a:cubicBezTo>
                  <a:close/>
                </a:path>
              </a:pathLst>
            </a:custGeom>
            <a:solidFill>
              <a:srgbClr val="3D348B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8" name="Google Shape;807;p18"/>
            <p:cNvSpPr/>
            <p:nvPr/>
          </p:nvSpPr>
          <p:spPr>
            <a:xfrm>
              <a:off x="4197204" y="1948719"/>
              <a:ext cx="450859" cy="225075"/>
            </a:xfrm>
            <a:custGeom>
              <a:avLst/>
              <a:gdLst/>
              <a:ahLst/>
              <a:cxnLst/>
              <a:rect l="l" t="t" r="r" b="b"/>
              <a:pathLst>
                <a:path w="450859" h="225075" extrusionOk="0">
                  <a:moveTo>
                    <a:pt x="225430" y="225076"/>
                  </a:moveTo>
                  <a:cubicBezTo>
                    <a:pt x="162040" y="225076"/>
                    <a:pt x="100645" y="210598"/>
                    <a:pt x="57023" y="185357"/>
                  </a:cubicBezTo>
                  <a:cubicBezTo>
                    <a:pt x="20623" y="164306"/>
                    <a:pt x="0" y="137732"/>
                    <a:pt x="0" y="112586"/>
                  </a:cubicBezTo>
                  <a:cubicBezTo>
                    <a:pt x="0" y="87440"/>
                    <a:pt x="20908" y="60865"/>
                    <a:pt x="57023" y="39719"/>
                  </a:cubicBezTo>
                  <a:cubicBezTo>
                    <a:pt x="100645" y="14478"/>
                    <a:pt x="161564" y="0"/>
                    <a:pt x="225430" y="0"/>
                  </a:cubicBezTo>
                  <a:cubicBezTo>
                    <a:pt x="289295" y="0"/>
                    <a:pt x="350120" y="14478"/>
                    <a:pt x="393837" y="39719"/>
                  </a:cubicBezTo>
                  <a:cubicBezTo>
                    <a:pt x="430237" y="60865"/>
                    <a:pt x="450860" y="87344"/>
                    <a:pt x="450860" y="112586"/>
                  </a:cubicBezTo>
                  <a:cubicBezTo>
                    <a:pt x="450860" y="137827"/>
                    <a:pt x="430046" y="164306"/>
                    <a:pt x="393837" y="185357"/>
                  </a:cubicBezTo>
                  <a:cubicBezTo>
                    <a:pt x="350500" y="210598"/>
                    <a:pt x="288725" y="225076"/>
                    <a:pt x="225430" y="225076"/>
                  </a:cubicBezTo>
                  <a:close/>
                </a:path>
              </a:pathLst>
            </a:custGeom>
            <a:solidFill>
              <a:srgbClr val="3D348B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9" name="Google Shape;808;p18"/>
            <p:cNvSpPr/>
            <p:nvPr/>
          </p:nvSpPr>
          <p:spPr>
            <a:xfrm>
              <a:off x="4129822" y="1856041"/>
              <a:ext cx="585718" cy="291750"/>
            </a:xfrm>
            <a:custGeom>
              <a:avLst/>
              <a:gdLst/>
              <a:ahLst/>
              <a:cxnLst/>
              <a:rect l="l" t="t" r="r" b="b"/>
              <a:pathLst>
                <a:path w="585718" h="291750" extrusionOk="0">
                  <a:moveTo>
                    <a:pt x="292812" y="291751"/>
                  </a:moveTo>
                  <a:cubicBezTo>
                    <a:pt x="210699" y="291751"/>
                    <a:pt x="131247" y="272701"/>
                    <a:pt x="74225" y="240221"/>
                  </a:cubicBezTo>
                  <a:cubicBezTo>
                    <a:pt x="26706" y="212884"/>
                    <a:pt x="0" y="178499"/>
                    <a:pt x="0" y="145828"/>
                  </a:cubicBezTo>
                  <a:cubicBezTo>
                    <a:pt x="0" y="113157"/>
                    <a:pt x="26991" y="79153"/>
                    <a:pt x="74225" y="51530"/>
                  </a:cubicBezTo>
                  <a:cubicBezTo>
                    <a:pt x="130772" y="18764"/>
                    <a:pt x="210319" y="0"/>
                    <a:pt x="292812" y="0"/>
                  </a:cubicBezTo>
                  <a:cubicBezTo>
                    <a:pt x="375305" y="0"/>
                    <a:pt x="454376" y="19050"/>
                    <a:pt x="511399" y="51530"/>
                  </a:cubicBezTo>
                  <a:cubicBezTo>
                    <a:pt x="558918" y="78772"/>
                    <a:pt x="585718" y="113157"/>
                    <a:pt x="585718" y="145828"/>
                  </a:cubicBezTo>
                  <a:cubicBezTo>
                    <a:pt x="585718" y="178499"/>
                    <a:pt x="558633" y="212503"/>
                    <a:pt x="511399" y="240221"/>
                  </a:cubicBezTo>
                  <a:cubicBezTo>
                    <a:pt x="454471" y="272987"/>
                    <a:pt x="374924" y="291751"/>
                    <a:pt x="292812" y="291751"/>
                  </a:cubicBezTo>
                  <a:close/>
                </a:path>
              </a:pathLst>
            </a:custGeom>
            <a:solidFill>
              <a:srgbClr val="B7C0EE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0" name="Google Shape;809;p18"/>
            <p:cNvSpPr/>
            <p:nvPr/>
          </p:nvSpPr>
          <p:spPr>
            <a:xfrm>
              <a:off x="4129822" y="1818703"/>
              <a:ext cx="585718" cy="291750"/>
            </a:xfrm>
            <a:custGeom>
              <a:avLst/>
              <a:gdLst/>
              <a:ahLst/>
              <a:cxnLst/>
              <a:rect l="l" t="t" r="r" b="b"/>
              <a:pathLst>
                <a:path w="585718" h="291750" extrusionOk="0">
                  <a:moveTo>
                    <a:pt x="292812" y="291751"/>
                  </a:moveTo>
                  <a:cubicBezTo>
                    <a:pt x="210699" y="291751"/>
                    <a:pt x="131247" y="272701"/>
                    <a:pt x="74225" y="240221"/>
                  </a:cubicBezTo>
                  <a:cubicBezTo>
                    <a:pt x="26706" y="212979"/>
                    <a:pt x="0" y="178498"/>
                    <a:pt x="0" y="145923"/>
                  </a:cubicBezTo>
                  <a:cubicBezTo>
                    <a:pt x="0" y="113347"/>
                    <a:pt x="26991" y="79248"/>
                    <a:pt x="74225" y="51530"/>
                  </a:cubicBezTo>
                  <a:cubicBezTo>
                    <a:pt x="130772" y="18764"/>
                    <a:pt x="210319" y="0"/>
                    <a:pt x="292812" y="0"/>
                  </a:cubicBezTo>
                  <a:cubicBezTo>
                    <a:pt x="375305" y="0"/>
                    <a:pt x="454376" y="19050"/>
                    <a:pt x="511399" y="51530"/>
                  </a:cubicBezTo>
                  <a:cubicBezTo>
                    <a:pt x="558918" y="78867"/>
                    <a:pt x="585718" y="113252"/>
                    <a:pt x="585718" y="145923"/>
                  </a:cubicBezTo>
                  <a:cubicBezTo>
                    <a:pt x="585718" y="178594"/>
                    <a:pt x="558633" y="212598"/>
                    <a:pt x="511399" y="240221"/>
                  </a:cubicBezTo>
                  <a:cubicBezTo>
                    <a:pt x="454471" y="272987"/>
                    <a:pt x="374924" y="291751"/>
                    <a:pt x="292812" y="291751"/>
                  </a:cubicBezTo>
                  <a:close/>
                </a:path>
              </a:pathLst>
            </a:custGeom>
            <a:solidFill>
              <a:srgbClr val="3D348B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1" name="Google Shape;810;p18"/>
            <p:cNvSpPr/>
            <p:nvPr/>
          </p:nvSpPr>
          <p:spPr>
            <a:xfrm>
              <a:off x="4066052" y="1720024"/>
              <a:ext cx="713163" cy="355663"/>
            </a:xfrm>
            <a:custGeom>
              <a:avLst/>
              <a:gdLst/>
              <a:ahLst/>
              <a:cxnLst/>
              <a:rect l="l" t="t" r="r" b="b"/>
              <a:pathLst>
                <a:path w="713163" h="355663" extrusionOk="0">
                  <a:moveTo>
                    <a:pt x="356582" y="355663"/>
                  </a:moveTo>
                  <a:cubicBezTo>
                    <a:pt x="256412" y="355663"/>
                    <a:pt x="159474" y="332804"/>
                    <a:pt x="90476" y="292894"/>
                  </a:cubicBezTo>
                  <a:cubicBezTo>
                    <a:pt x="32978" y="259556"/>
                    <a:pt x="0" y="217646"/>
                    <a:pt x="0" y="177832"/>
                  </a:cubicBezTo>
                  <a:cubicBezTo>
                    <a:pt x="0" y="138017"/>
                    <a:pt x="32978" y="96107"/>
                    <a:pt x="90476" y="62865"/>
                  </a:cubicBezTo>
                  <a:cubicBezTo>
                    <a:pt x="159474" y="22955"/>
                    <a:pt x="256412" y="0"/>
                    <a:pt x="356582" y="0"/>
                  </a:cubicBezTo>
                  <a:cubicBezTo>
                    <a:pt x="456752" y="0"/>
                    <a:pt x="553596" y="22955"/>
                    <a:pt x="622688" y="62865"/>
                  </a:cubicBezTo>
                  <a:cubicBezTo>
                    <a:pt x="680186" y="96107"/>
                    <a:pt x="713164" y="138017"/>
                    <a:pt x="713164" y="177832"/>
                  </a:cubicBezTo>
                  <a:cubicBezTo>
                    <a:pt x="713164" y="217646"/>
                    <a:pt x="680186" y="259556"/>
                    <a:pt x="622688" y="292894"/>
                  </a:cubicBezTo>
                  <a:cubicBezTo>
                    <a:pt x="553690" y="332804"/>
                    <a:pt x="456657" y="355663"/>
                    <a:pt x="356582" y="355663"/>
                  </a:cubicBezTo>
                  <a:close/>
                </a:path>
              </a:pathLst>
            </a:custGeom>
            <a:solidFill>
              <a:srgbClr val="B7C0EE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2" name="Google Shape;811;p18"/>
            <p:cNvSpPr/>
            <p:nvPr/>
          </p:nvSpPr>
          <p:spPr>
            <a:xfrm>
              <a:off x="4066052" y="1674590"/>
              <a:ext cx="713163" cy="355568"/>
            </a:xfrm>
            <a:custGeom>
              <a:avLst/>
              <a:gdLst/>
              <a:ahLst/>
              <a:cxnLst/>
              <a:rect l="l" t="t" r="r" b="b"/>
              <a:pathLst>
                <a:path w="713163" h="355568" extrusionOk="0">
                  <a:moveTo>
                    <a:pt x="356582" y="355568"/>
                  </a:moveTo>
                  <a:cubicBezTo>
                    <a:pt x="256412" y="355568"/>
                    <a:pt x="159474" y="332708"/>
                    <a:pt x="90476" y="292799"/>
                  </a:cubicBezTo>
                  <a:cubicBezTo>
                    <a:pt x="32978" y="259556"/>
                    <a:pt x="0" y="217551"/>
                    <a:pt x="0" y="177737"/>
                  </a:cubicBezTo>
                  <a:cubicBezTo>
                    <a:pt x="0" y="137922"/>
                    <a:pt x="32978" y="96012"/>
                    <a:pt x="90476" y="62770"/>
                  </a:cubicBezTo>
                  <a:cubicBezTo>
                    <a:pt x="159474" y="22860"/>
                    <a:pt x="256412" y="0"/>
                    <a:pt x="356582" y="0"/>
                  </a:cubicBezTo>
                  <a:cubicBezTo>
                    <a:pt x="456752" y="0"/>
                    <a:pt x="553596" y="22860"/>
                    <a:pt x="622688" y="62770"/>
                  </a:cubicBezTo>
                  <a:cubicBezTo>
                    <a:pt x="680186" y="96012"/>
                    <a:pt x="713164" y="138017"/>
                    <a:pt x="713164" y="177832"/>
                  </a:cubicBezTo>
                  <a:cubicBezTo>
                    <a:pt x="713164" y="217646"/>
                    <a:pt x="680186" y="259556"/>
                    <a:pt x="622688" y="292799"/>
                  </a:cubicBezTo>
                  <a:cubicBezTo>
                    <a:pt x="553690" y="332708"/>
                    <a:pt x="456657" y="355568"/>
                    <a:pt x="356582" y="355568"/>
                  </a:cubicBezTo>
                  <a:close/>
                </a:path>
              </a:pathLst>
            </a:custGeom>
            <a:solidFill>
              <a:srgbClr val="3D348B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3" name="Google Shape;812;p18"/>
            <p:cNvSpPr/>
            <p:nvPr/>
          </p:nvSpPr>
          <p:spPr>
            <a:xfrm>
              <a:off x="4013211" y="1574958"/>
              <a:ext cx="818751" cy="408241"/>
            </a:xfrm>
            <a:custGeom>
              <a:avLst/>
              <a:gdLst/>
              <a:ahLst/>
              <a:cxnLst/>
              <a:rect l="l" t="t" r="r" b="b"/>
              <a:pathLst>
                <a:path w="818751" h="408241" extrusionOk="0">
                  <a:moveTo>
                    <a:pt x="409423" y="408242"/>
                  </a:moveTo>
                  <a:cubicBezTo>
                    <a:pt x="294427" y="408242"/>
                    <a:pt x="183138" y="382048"/>
                    <a:pt x="103876" y="336137"/>
                  </a:cubicBezTo>
                  <a:cubicBezTo>
                    <a:pt x="37825" y="298037"/>
                    <a:pt x="0" y="249841"/>
                    <a:pt x="0" y="204121"/>
                  </a:cubicBezTo>
                  <a:cubicBezTo>
                    <a:pt x="0" y="158401"/>
                    <a:pt x="38015" y="110299"/>
                    <a:pt x="103876" y="72009"/>
                  </a:cubicBezTo>
                  <a:cubicBezTo>
                    <a:pt x="183043" y="26194"/>
                    <a:pt x="294427" y="0"/>
                    <a:pt x="409328" y="0"/>
                  </a:cubicBezTo>
                  <a:cubicBezTo>
                    <a:pt x="524229" y="0"/>
                    <a:pt x="635708" y="26194"/>
                    <a:pt x="714875" y="72104"/>
                  </a:cubicBezTo>
                  <a:cubicBezTo>
                    <a:pt x="780926" y="110204"/>
                    <a:pt x="818751" y="158401"/>
                    <a:pt x="818751" y="204121"/>
                  </a:cubicBezTo>
                  <a:cubicBezTo>
                    <a:pt x="818751" y="249841"/>
                    <a:pt x="780736" y="297942"/>
                    <a:pt x="714875" y="336137"/>
                  </a:cubicBezTo>
                  <a:cubicBezTo>
                    <a:pt x="635708" y="382048"/>
                    <a:pt x="524324" y="408242"/>
                    <a:pt x="409423" y="408242"/>
                  </a:cubicBezTo>
                  <a:close/>
                </a:path>
              </a:pathLst>
            </a:custGeom>
            <a:solidFill>
              <a:srgbClr val="B7C0EE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4" name="Google Shape;813;p18"/>
            <p:cNvSpPr/>
            <p:nvPr/>
          </p:nvSpPr>
          <p:spPr>
            <a:xfrm>
              <a:off x="4013211" y="1522666"/>
              <a:ext cx="818751" cy="408336"/>
            </a:xfrm>
            <a:custGeom>
              <a:avLst/>
              <a:gdLst/>
              <a:ahLst/>
              <a:cxnLst/>
              <a:rect l="l" t="t" r="r" b="b"/>
              <a:pathLst>
                <a:path w="818751" h="408336" extrusionOk="0">
                  <a:moveTo>
                    <a:pt x="409423" y="408337"/>
                  </a:moveTo>
                  <a:cubicBezTo>
                    <a:pt x="294427" y="408337"/>
                    <a:pt x="183138" y="382048"/>
                    <a:pt x="103876" y="336233"/>
                  </a:cubicBezTo>
                  <a:cubicBezTo>
                    <a:pt x="37825" y="298133"/>
                    <a:pt x="0" y="249936"/>
                    <a:pt x="0" y="204216"/>
                  </a:cubicBezTo>
                  <a:cubicBezTo>
                    <a:pt x="0" y="158496"/>
                    <a:pt x="38015" y="110300"/>
                    <a:pt x="103876" y="72104"/>
                  </a:cubicBezTo>
                  <a:cubicBezTo>
                    <a:pt x="183043" y="26289"/>
                    <a:pt x="294427" y="0"/>
                    <a:pt x="409328" y="0"/>
                  </a:cubicBezTo>
                  <a:cubicBezTo>
                    <a:pt x="524229" y="0"/>
                    <a:pt x="635708" y="26289"/>
                    <a:pt x="714875" y="72104"/>
                  </a:cubicBezTo>
                  <a:cubicBezTo>
                    <a:pt x="780926" y="110204"/>
                    <a:pt x="818751" y="158496"/>
                    <a:pt x="818751" y="204216"/>
                  </a:cubicBezTo>
                  <a:cubicBezTo>
                    <a:pt x="818751" y="249936"/>
                    <a:pt x="780736" y="298037"/>
                    <a:pt x="714875" y="336233"/>
                  </a:cubicBezTo>
                  <a:cubicBezTo>
                    <a:pt x="635708" y="382334"/>
                    <a:pt x="524324" y="408337"/>
                    <a:pt x="409423" y="408337"/>
                  </a:cubicBezTo>
                  <a:close/>
                </a:path>
              </a:pathLst>
            </a:custGeom>
            <a:solidFill>
              <a:srgbClr val="3D348B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5" name="Google Shape;814;p18"/>
            <p:cNvSpPr/>
            <p:nvPr/>
          </p:nvSpPr>
          <p:spPr>
            <a:xfrm>
              <a:off x="3962270" y="1359312"/>
              <a:ext cx="920726" cy="532828"/>
            </a:xfrm>
            <a:custGeom>
              <a:avLst/>
              <a:gdLst/>
              <a:ahLst/>
              <a:cxnLst/>
              <a:rect l="l" t="t" r="r" b="b"/>
              <a:pathLst>
                <a:path w="920726" h="532828" extrusionOk="0">
                  <a:moveTo>
                    <a:pt x="920727" y="266414"/>
                  </a:moveTo>
                  <a:cubicBezTo>
                    <a:pt x="920727" y="413551"/>
                    <a:pt x="714615" y="532828"/>
                    <a:pt x="460363" y="532828"/>
                  </a:cubicBezTo>
                  <a:cubicBezTo>
                    <a:pt x="206112" y="532828"/>
                    <a:pt x="0" y="413551"/>
                    <a:pt x="0" y="266414"/>
                  </a:cubicBezTo>
                  <a:cubicBezTo>
                    <a:pt x="0" y="119278"/>
                    <a:pt x="206112" y="0"/>
                    <a:pt x="460363" y="0"/>
                  </a:cubicBezTo>
                  <a:cubicBezTo>
                    <a:pt x="714615" y="0"/>
                    <a:pt x="920727" y="119278"/>
                    <a:pt x="920727" y="266414"/>
                  </a:cubicBezTo>
                  <a:close/>
                </a:path>
              </a:pathLst>
            </a:custGeom>
            <a:solidFill>
              <a:srgbClr val="FFDF57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6" name="Google Shape;815;p18"/>
            <p:cNvSpPr/>
            <p:nvPr/>
          </p:nvSpPr>
          <p:spPr>
            <a:xfrm>
              <a:off x="4264396" y="969264"/>
              <a:ext cx="40771" cy="635222"/>
            </a:xfrm>
            <a:custGeom>
              <a:avLst/>
              <a:gdLst/>
              <a:ahLst/>
              <a:cxnLst/>
              <a:rect l="l" t="t" r="r" b="b"/>
              <a:pathLst>
                <a:path w="40771" h="635222" extrusionOk="0">
                  <a:moveTo>
                    <a:pt x="0" y="0"/>
                  </a:moveTo>
                  <a:lnTo>
                    <a:pt x="40771" y="0"/>
                  </a:lnTo>
                  <a:lnTo>
                    <a:pt x="40771" y="635222"/>
                  </a:lnTo>
                  <a:lnTo>
                    <a:pt x="0" y="635222"/>
                  </a:lnTo>
                  <a:close/>
                </a:path>
              </a:pathLst>
            </a:custGeom>
            <a:solidFill>
              <a:srgbClr val="D8AA4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7" name="Google Shape;816;p18"/>
            <p:cNvSpPr/>
            <p:nvPr/>
          </p:nvSpPr>
          <p:spPr>
            <a:xfrm>
              <a:off x="4543522" y="969264"/>
              <a:ext cx="40771" cy="635222"/>
            </a:xfrm>
            <a:custGeom>
              <a:avLst/>
              <a:gdLst/>
              <a:ahLst/>
              <a:cxnLst/>
              <a:rect l="l" t="t" r="r" b="b"/>
              <a:pathLst>
                <a:path w="40771" h="635222" extrusionOk="0">
                  <a:moveTo>
                    <a:pt x="0" y="0"/>
                  </a:moveTo>
                  <a:lnTo>
                    <a:pt x="40771" y="0"/>
                  </a:lnTo>
                  <a:lnTo>
                    <a:pt x="40771" y="635222"/>
                  </a:lnTo>
                  <a:lnTo>
                    <a:pt x="0" y="635222"/>
                  </a:lnTo>
                  <a:close/>
                </a:path>
              </a:pathLst>
            </a:custGeom>
            <a:solidFill>
              <a:srgbClr val="D8AA4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8" name="Google Shape;817;p18"/>
            <p:cNvSpPr/>
            <p:nvPr/>
          </p:nvSpPr>
          <p:spPr>
            <a:xfrm>
              <a:off x="4264396" y="901827"/>
              <a:ext cx="319897" cy="108775"/>
            </a:xfrm>
            <a:custGeom>
              <a:avLst/>
              <a:gdLst/>
              <a:ahLst/>
              <a:cxnLst/>
              <a:rect l="l" t="t" r="r" b="b"/>
              <a:pathLst>
                <a:path w="319897" h="108775" extrusionOk="0">
                  <a:moveTo>
                    <a:pt x="157098" y="108775"/>
                  </a:moveTo>
                  <a:lnTo>
                    <a:pt x="97319" y="53911"/>
                  </a:lnTo>
                  <a:lnTo>
                    <a:pt x="23950" y="103156"/>
                  </a:lnTo>
                  <a:lnTo>
                    <a:pt x="0" y="67532"/>
                  </a:lnTo>
                  <a:lnTo>
                    <a:pt x="101310" y="857"/>
                  </a:lnTo>
                  <a:lnTo>
                    <a:pt x="159379" y="54102"/>
                  </a:lnTo>
                  <a:lnTo>
                    <a:pt x="228946" y="0"/>
                  </a:lnTo>
                  <a:lnTo>
                    <a:pt x="319897" y="67532"/>
                  </a:lnTo>
                  <a:lnTo>
                    <a:pt x="291481" y="100203"/>
                  </a:lnTo>
                  <a:lnTo>
                    <a:pt x="228851" y="53054"/>
                  </a:lnTo>
                  <a:lnTo>
                    <a:pt x="157098" y="108775"/>
                  </a:lnTo>
                  <a:close/>
                </a:path>
              </a:pathLst>
            </a:custGeom>
            <a:solidFill>
              <a:srgbClr val="D8AA4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9" name="Google Shape;818;p18"/>
            <p:cNvSpPr/>
            <p:nvPr/>
          </p:nvSpPr>
          <p:spPr>
            <a:xfrm>
              <a:off x="3749667" y="190500"/>
              <a:ext cx="1343462" cy="1451800"/>
            </a:xfrm>
            <a:custGeom>
              <a:avLst/>
              <a:gdLst/>
              <a:ahLst/>
              <a:cxnLst/>
              <a:rect l="l" t="t" r="r" b="b"/>
              <a:pathLst>
                <a:path w="1343462" h="1451800" extrusionOk="0">
                  <a:moveTo>
                    <a:pt x="1132665" y="1449134"/>
                  </a:moveTo>
                  <a:cubicBezTo>
                    <a:pt x="1133425" y="1389317"/>
                    <a:pt x="1143689" y="1212723"/>
                    <a:pt x="1283870" y="969359"/>
                  </a:cubicBezTo>
                  <a:cubicBezTo>
                    <a:pt x="1449711" y="681419"/>
                    <a:pt x="1276837" y="0"/>
                    <a:pt x="671731" y="0"/>
                  </a:cubicBezTo>
                  <a:cubicBezTo>
                    <a:pt x="66625" y="0"/>
                    <a:pt x="-106249" y="681419"/>
                    <a:pt x="59592" y="969359"/>
                  </a:cubicBezTo>
                  <a:cubicBezTo>
                    <a:pt x="180766" y="1179767"/>
                    <a:pt x="207186" y="1366457"/>
                    <a:pt x="212698" y="1451801"/>
                  </a:cubicBezTo>
                </a:path>
              </a:pathLst>
            </a:custGeom>
            <a:solidFill>
              <a:srgbClr val="FFDF57">
                <a:alpha val="6863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110" name="Google Shape;819;p18"/>
            <p:cNvGrpSpPr/>
            <p:nvPr/>
          </p:nvGrpSpPr>
          <p:grpSpPr>
            <a:xfrm>
              <a:off x="3923682" y="3244965"/>
              <a:ext cx="195764" cy="131404"/>
              <a:chOff x="5733332" y="4102215"/>
              <a:chExt cx="195764" cy="131404"/>
            </a:xfrm>
          </p:grpSpPr>
          <p:sp>
            <p:nvSpPr>
              <p:cNvPr id="135" name="Google Shape;820;p18"/>
              <p:cNvSpPr/>
              <p:nvPr/>
            </p:nvSpPr>
            <p:spPr>
              <a:xfrm>
                <a:off x="5734887" y="4131087"/>
                <a:ext cx="177232" cy="100744"/>
              </a:xfrm>
              <a:custGeom>
                <a:avLst/>
                <a:gdLst/>
                <a:ahLst/>
                <a:cxnLst/>
                <a:rect l="l" t="t" r="r" b="b"/>
                <a:pathLst>
                  <a:path w="177232" h="100744" extrusionOk="0">
                    <a:moveTo>
                      <a:pt x="177024" y="99346"/>
                    </a:moveTo>
                    <a:lnTo>
                      <a:pt x="150604" y="74581"/>
                    </a:lnTo>
                    <a:cubicBezTo>
                      <a:pt x="147249" y="69713"/>
                      <a:pt x="143219" y="65351"/>
                      <a:pt x="138629" y="61627"/>
                    </a:cubicBezTo>
                    <a:cubicBezTo>
                      <a:pt x="136623" y="59941"/>
                      <a:pt x="134495" y="58417"/>
                      <a:pt x="132261" y="57055"/>
                    </a:cubicBezTo>
                    <a:lnTo>
                      <a:pt x="98048" y="34195"/>
                    </a:lnTo>
                    <a:lnTo>
                      <a:pt x="60698" y="17621"/>
                    </a:lnTo>
                    <a:cubicBezTo>
                      <a:pt x="58407" y="16564"/>
                      <a:pt x="56060" y="15640"/>
                      <a:pt x="53665" y="14859"/>
                    </a:cubicBezTo>
                    <a:cubicBezTo>
                      <a:pt x="48162" y="13021"/>
                      <a:pt x="42441" y="11935"/>
                      <a:pt x="36653" y="11621"/>
                    </a:cubicBezTo>
                    <a:lnTo>
                      <a:pt x="1109" y="0"/>
                    </a:lnTo>
                    <a:cubicBezTo>
                      <a:pt x="-887" y="0"/>
                      <a:pt x="254" y="3620"/>
                      <a:pt x="1109" y="5144"/>
                    </a:cubicBezTo>
                    <a:lnTo>
                      <a:pt x="4530" y="6572"/>
                    </a:lnTo>
                    <a:cubicBezTo>
                      <a:pt x="8807" y="8192"/>
                      <a:pt x="5196" y="7620"/>
                      <a:pt x="9662" y="10763"/>
                    </a:cubicBezTo>
                    <a:lnTo>
                      <a:pt x="30096" y="16002"/>
                    </a:lnTo>
                    <a:cubicBezTo>
                      <a:pt x="43106" y="15507"/>
                      <a:pt x="55984" y="18822"/>
                      <a:pt x="67160" y="25527"/>
                    </a:cubicBezTo>
                    <a:lnTo>
                      <a:pt x="94246" y="39148"/>
                    </a:lnTo>
                    <a:lnTo>
                      <a:pt x="120287" y="54864"/>
                    </a:lnTo>
                    <a:cubicBezTo>
                      <a:pt x="131729" y="61170"/>
                      <a:pt x="140853" y="70980"/>
                      <a:pt x="146327" y="82868"/>
                    </a:cubicBezTo>
                    <a:lnTo>
                      <a:pt x="160107" y="94012"/>
                    </a:lnTo>
                    <a:cubicBezTo>
                      <a:pt x="164384" y="98012"/>
                      <a:pt x="161913" y="96298"/>
                      <a:pt x="168281" y="97250"/>
                    </a:cubicBezTo>
                    <a:lnTo>
                      <a:pt x="171797" y="100298"/>
                    </a:lnTo>
                    <a:cubicBezTo>
                      <a:pt x="174363" y="100965"/>
                      <a:pt x="178165" y="101060"/>
                      <a:pt x="177024" y="99346"/>
                    </a:cubicBezTo>
                    <a:close/>
                  </a:path>
                </a:pathLst>
              </a:custGeom>
              <a:solidFill>
                <a:srgbClr val="000000">
                  <a:alpha val="20000"/>
                </a:srgbClr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36" name="Google Shape;821;p18"/>
              <p:cNvSpPr/>
              <p:nvPr/>
            </p:nvSpPr>
            <p:spPr>
              <a:xfrm>
                <a:off x="5750846" y="4118425"/>
                <a:ext cx="155883" cy="109857"/>
              </a:xfrm>
              <a:custGeom>
                <a:avLst/>
                <a:gdLst/>
                <a:ahLst/>
                <a:cxnLst/>
                <a:rect l="l" t="t" r="r" b="b"/>
                <a:pathLst>
                  <a:path w="155883" h="109857" extrusionOk="0">
                    <a:moveTo>
                      <a:pt x="86746" y="59620"/>
                    </a:moveTo>
                    <a:cubicBezTo>
                      <a:pt x="88855" y="56363"/>
                      <a:pt x="91688" y="53619"/>
                      <a:pt x="95014" y="51619"/>
                    </a:cubicBezTo>
                    <a:cubicBezTo>
                      <a:pt x="99851" y="48647"/>
                      <a:pt x="105525" y="47342"/>
                      <a:pt x="111170" y="47904"/>
                    </a:cubicBezTo>
                    <a:cubicBezTo>
                      <a:pt x="117832" y="48590"/>
                      <a:pt x="124295" y="50600"/>
                      <a:pt x="130178" y="53810"/>
                    </a:cubicBezTo>
                    <a:lnTo>
                      <a:pt x="130843" y="53810"/>
                    </a:lnTo>
                    <a:lnTo>
                      <a:pt x="140347" y="58953"/>
                    </a:lnTo>
                    <a:cubicBezTo>
                      <a:pt x="142818" y="60287"/>
                      <a:pt x="145099" y="61811"/>
                      <a:pt x="147380" y="63335"/>
                    </a:cubicBezTo>
                    <a:lnTo>
                      <a:pt x="151751" y="66573"/>
                    </a:lnTo>
                    <a:cubicBezTo>
                      <a:pt x="158309" y="71812"/>
                      <a:pt x="156408" y="82099"/>
                      <a:pt x="150611" y="90290"/>
                    </a:cubicBezTo>
                    <a:cubicBezTo>
                      <a:pt x="147399" y="94863"/>
                      <a:pt x="143702" y="99082"/>
                      <a:pt x="139587" y="102863"/>
                    </a:cubicBezTo>
                    <a:cubicBezTo>
                      <a:pt x="132231" y="109264"/>
                      <a:pt x="122119" y="111455"/>
                      <a:pt x="112786" y="108674"/>
                    </a:cubicBezTo>
                    <a:cubicBezTo>
                      <a:pt x="108528" y="107331"/>
                      <a:pt x="104413" y="105540"/>
                      <a:pt x="100526" y="103340"/>
                    </a:cubicBezTo>
                    <a:cubicBezTo>
                      <a:pt x="96934" y="101235"/>
                      <a:pt x="93522" y="98815"/>
                      <a:pt x="90357" y="96101"/>
                    </a:cubicBezTo>
                    <a:cubicBezTo>
                      <a:pt x="82374" y="88624"/>
                      <a:pt x="79874" y="76965"/>
                      <a:pt x="84084" y="66859"/>
                    </a:cubicBezTo>
                    <a:cubicBezTo>
                      <a:pt x="84702" y="64354"/>
                      <a:pt x="85596" y="61925"/>
                      <a:pt x="86746" y="59620"/>
                    </a:cubicBezTo>
                    <a:close/>
                    <a:moveTo>
                      <a:pt x="8339" y="11995"/>
                    </a:moveTo>
                    <a:cubicBezTo>
                      <a:pt x="13471" y="4089"/>
                      <a:pt x="22215" y="-1912"/>
                      <a:pt x="29628" y="565"/>
                    </a:cubicBezTo>
                    <a:lnTo>
                      <a:pt x="34380" y="2375"/>
                    </a:lnTo>
                    <a:cubicBezTo>
                      <a:pt x="36784" y="3318"/>
                      <a:pt x="39132" y="4394"/>
                      <a:pt x="41412" y="5613"/>
                    </a:cubicBezTo>
                    <a:lnTo>
                      <a:pt x="50061" y="10090"/>
                    </a:lnTo>
                    <a:lnTo>
                      <a:pt x="50631" y="10090"/>
                    </a:lnTo>
                    <a:cubicBezTo>
                      <a:pt x="56067" y="12967"/>
                      <a:pt x="60772" y="17034"/>
                      <a:pt x="64412" y="21996"/>
                    </a:cubicBezTo>
                    <a:cubicBezTo>
                      <a:pt x="67424" y="26073"/>
                      <a:pt x="68688" y="31178"/>
                      <a:pt x="67928" y="36188"/>
                    </a:cubicBezTo>
                    <a:cubicBezTo>
                      <a:pt x="67358" y="39875"/>
                      <a:pt x="65932" y="43361"/>
                      <a:pt x="63746" y="46380"/>
                    </a:cubicBezTo>
                    <a:cubicBezTo>
                      <a:pt x="61969" y="48533"/>
                      <a:pt x="59964" y="50476"/>
                      <a:pt x="57759" y="52190"/>
                    </a:cubicBezTo>
                    <a:cubicBezTo>
                      <a:pt x="49652" y="60106"/>
                      <a:pt x="37972" y="63116"/>
                      <a:pt x="27062" y="60096"/>
                    </a:cubicBezTo>
                    <a:cubicBezTo>
                      <a:pt x="23241" y="58877"/>
                      <a:pt x="19544" y="57286"/>
                      <a:pt x="16037" y="55334"/>
                    </a:cubicBezTo>
                    <a:cubicBezTo>
                      <a:pt x="12645" y="53238"/>
                      <a:pt x="9461" y="50809"/>
                      <a:pt x="6534" y="48095"/>
                    </a:cubicBezTo>
                    <a:cubicBezTo>
                      <a:pt x="309" y="42285"/>
                      <a:pt x="-1687" y="33236"/>
                      <a:pt x="1497" y="25330"/>
                    </a:cubicBezTo>
                    <a:cubicBezTo>
                      <a:pt x="3274" y="20672"/>
                      <a:pt x="5574" y="16234"/>
                      <a:pt x="8339" y="12090"/>
                    </a:cubicBezTo>
                    <a:close/>
                  </a:path>
                </a:pathLst>
              </a:custGeom>
              <a:solidFill>
                <a:srgbClr val="000000">
                  <a:alpha val="9800"/>
                </a:srgbClr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37" name="Google Shape;822;p18"/>
              <p:cNvSpPr/>
              <p:nvPr/>
            </p:nvSpPr>
            <p:spPr>
              <a:xfrm>
                <a:off x="5733332" y="4130673"/>
                <a:ext cx="192169" cy="73375"/>
              </a:xfrm>
              <a:custGeom>
                <a:avLst/>
                <a:gdLst/>
                <a:ahLst/>
                <a:cxnLst/>
                <a:rect l="l" t="t" r="r" b="b"/>
                <a:pathLst>
                  <a:path w="192169" h="73375" extrusionOk="0">
                    <a:moveTo>
                      <a:pt x="15779" y="11368"/>
                    </a:moveTo>
                    <a:lnTo>
                      <a:pt x="36117" y="9463"/>
                    </a:lnTo>
                    <a:cubicBezTo>
                      <a:pt x="48995" y="8187"/>
                      <a:pt x="61967" y="10768"/>
                      <a:pt x="73372" y="16893"/>
                    </a:cubicBezTo>
                    <a:lnTo>
                      <a:pt x="185611" y="73376"/>
                    </a:lnTo>
                    <a:lnTo>
                      <a:pt x="192169" y="63851"/>
                    </a:lnTo>
                    <a:lnTo>
                      <a:pt x="66529" y="8320"/>
                    </a:lnTo>
                    <a:cubicBezTo>
                      <a:pt x="58974" y="4777"/>
                      <a:pt x="50810" y="2739"/>
                      <a:pt x="42484" y="2320"/>
                    </a:cubicBezTo>
                    <a:lnTo>
                      <a:pt x="2569" y="34"/>
                    </a:lnTo>
                    <a:cubicBezTo>
                      <a:pt x="1381" y="-176"/>
                      <a:pt x="250" y="614"/>
                      <a:pt x="31" y="1805"/>
                    </a:cubicBezTo>
                    <a:cubicBezTo>
                      <a:pt x="-73" y="2424"/>
                      <a:pt x="88" y="3063"/>
                      <a:pt x="478" y="3558"/>
                    </a:cubicBezTo>
                    <a:lnTo>
                      <a:pt x="1523" y="4987"/>
                    </a:lnTo>
                    <a:cubicBezTo>
                      <a:pt x="4869" y="9425"/>
                      <a:pt x="10248" y="11835"/>
                      <a:pt x="15779" y="11368"/>
                    </a:cubicBezTo>
                    <a:close/>
                  </a:path>
                </a:pathLst>
              </a:custGeom>
              <a:solidFill>
                <a:srgbClr val="2B303F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38" name="Google Shape;823;p18"/>
              <p:cNvSpPr/>
              <p:nvPr/>
            </p:nvSpPr>
            <p:spPr>
              <a:xfrm>
                <a:off x="5757380" y="4106036"/>
                <a:ext cx="156130" cy="127583"/>
              </a:xfrm>
              <a:custGeom>
                <a:avLst/>
                <a:gdLst/>
                <a:ahLst/>
                <a:cxnLst/>
                <a:rect l="l" t="t" r="r" b="b"/>
                <a:pathLst>
                  <a:path w="156130" h="127583" extrusionOk="0">
                    <a:moveTo>
                      <a:pt x="136950" y="117539"/>
                    </a:moveTo>
                    <a:lnTo>
                      <a:pt x="128491" y="98489"/>
                    </a:lnTo>
                    <a:cubicBezTo>
                      <a:pt x="123036" y="86601"/>
                      <a:pt x="113950" y="76762"/>
                      <a:pt x="102546" y="70390"/>
                    </a:cubicBezTo>
                    <a:lnTo>
                      <a:pt x="0" y="8858"/>
                    </a:lnTo>
                    <a:lnTo>
                      <a:pt x="5797" y="0"/>
                    </a:lnTo>
                    <a:lnTo>
                      <a:pt x="114236" y="72295"/>
                    </a:lnTo>
                    <a:cubicBezTo>
                      <a:pt x="121439" y="76876"/>
                      <a:pt x="127645" y="82868"/>
                      <a:pt x="132483" y="89916"/>
                    </a:cubicBezTo>
                    <a:lnTo>
                      <a:pt x="155767" y="124016"/>
                    </a:lnTo>
                    <a:cubicBezTo>
                      <a:pt x="156908" y="125730"/>
                      <a:pt x="155197" y="127921"/>
                      <a:pt x="152916" y="127540"/>
                    </a:cubicBezTo>
                    <a:lnTo>
                      <a:pt x="150920" y="127540"/>
                    </a:lnTo>
                    <a:cubicBezTo>
                      <a:pt x="144866" y="126816"/>
                      <a:pt x="139601" y="123044"/>
                      <a:pt x="136950" y="117539"/>
                    </a:cubicBezTo>
                    <a:close/>
                  </a:path>
                </a:pathLst>
              </a:custGeom>
              <a:solidFill>
                <a:srgbClr val="2B303F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39" name="Google Shape;824;p18"/>
              <p:cNvSpPr/>
              <p:nvPr/>
            </p:nvSpPr>
            <p:spPr>
              <a:xfrm>
                <a:off x="5834686" y="4162247"/>
                <a:ext cx="73778" cy="62054"/>
              </a:xfrm>
              <a:custGeom>
                <a:avLst/>
                <a:gdLst/>
                <a:ahLst/>
                <a:cxnLst/>
                <a:rect l="l" t="t" r="r" b="b"/>
                <a:pathLst>
                  <a:path w="73778" h="62054" extrusionOk="0">
                    <a:moveTo>
                      <a:pt x="29231" y="178"/>
                    </a:moveTo>
                    <a:cubicBezTo>
                      <a:pt x="35893" y="835"/>
                      <a:pt x="42346" y="2807"/>
                      <a:pt x="48239" y="5988"/>
                    </a:cubicBezTo>
                    <a:lnTo>
                      <a:pt x="48809" y="5988"/>
                    </a:lnTo>
                    <a:lnTo>
                      <a:pt x="58313" y="11036"/>
                    </a:lnTo>
                    <a:cubicBezTo>
                      <a:pt x="60783" y="12465"/>
                      <a:pt x="63064" y="13894"/>
                      <a:pt x="65345" y="15418"/>
                    </a:cubicBezTo>
                    <a:cubicBezTo>
                      <a:pt x="67626" y="16942"/>
                      <a:pt x="68292" y="17608"/>
                      <a:pt x="69717" y="18751"/>
                    </a:cubicBezTo>
                    <a:cubicBezTo>
                      <a:pt x="76180" y="23895"/>
                      <a:pt x="74279" y="34277"/>
                      <a:pt x="68577" y="42373"/>
                    </a:cubicBezTo>
                    <a:cubicBezTo>
                      <a:pt x="65383" y="46993"/>
                      <a:pt x="61658" y="51222"/>
                      <a:pt x="57457" y="54946"/>
                    </a:cubicBezTo>
                    <a:cubicBezTo>
                      <a:pt x="50187" y="61442"/>
                      <a:pt x="40075" y="63681"/>
                      <a:pt x="30752" y="60852"/>
                    </a:cubicBezTo>
                    <a:cubicBezTo>
                      <a:pt x="26503" y="59433"/>
                      <a:pt x="22398" y="57613"/>
                      <a:pt x="18492" y="55422"/>
                    </a:cubicBezTo>
                    <a:cubicBezTo>
                      <a:pt x="14852" y="53384"/>
                      <a:pt x="11440" y="50955"/>
                      <a:pt x="8323" y="48184"/>
                    </a:cubicBezTo>
                    <a:cubicBezTo>
                      <a:pt x="301" y="40764"/>
                      <a:pt x="-2208" y="29105"/>
                      <a:pt x="2050" y="19037"/>
                    </a:cubicBezTo>
                    <a:cubicBezTo>
                      <a:pt x="2763" y="16370"/>
                      <a:pt x="3808" y="13808"/>
                      <a:pt x="5186" y="11417"/>
                    </a:cubicBezTo>
                    <a:cubicBezTo>
                      <a:pt x="7325" y="8179"/>
                      <a:pt x="10147" y="5445"/>
                      <a:pt x="13455" y="3416"/>
                    </a:cubicBezTo>
                    <a:cubicBezTo>
                      <a:pt x="18226" y="663"/>
                      <a:pt x="23757" y="-470"/>
                      <a:pt x="29231" y="178"/>
                    </a:cubicBezTo>
                    <a:close/>
                  </a:path>
                </a:pathLst>
              </a:custGeom>
              <a:solidFill>
                <a:srgbClr val="000000">
                  <a:alpha val="29800"/>
                </a:srgbClr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40" name="Google Shape;825;p18"/>
              <p:cNvSpPr/>
              <p:nvPr/>
            </p:nvSpPr>
            <p:spPr>
              <a:xfrm>
                <a:off x="5745586" y="4102215"/>
                <a:ext cx="183510" cy="128783"/>
              </a:xfrm>
              <a:custGeom>
                <a:avLst/>
                <a:gdLst/>
                <a:ahLst/>
                <a:cxnLst/>
                <a:rect l="l" t="t" r="r" b="b"/>
                <a:pathLst>
                  <a:path w="183510" h="128783" extrusionOk="0">
                    <a:moveTo>
                      <a:pt x="14550" y="1821"/>
                    </a:moveTo>
                    <a:lnTo>
                      <a:pt x="9608" y="9632"/>
                    </a:lnTo>
                    <a:cubicBezTo>
                      <a:pt x="8753" y="10575"/>
                      <a:pt x="8753" y="12022"/>
                      <a:pt x="9608" y="12965"/>
                    </a:cubicBezTo>
                    <a:cubicBezTo>
                      <a:pt x="11347" y="14527"/>
                      <a:pt x="11822" y="17071"/>
                      <a:pt x="10748" y="19157"/>
                    </a:cubicBezTo>
                    <a:lnTo>
                      <a:pt x="2575" y="36301"/>
                    </a:lnTo>
                    <a:cubicBezTo>
                      <a:pt x="-2329" y="46274"/>
                      <a:pt x="-86" y="58304"/>
                      <a:pt x="8087" y="65829"/>
                    </a:cubicBezTo>
                    <a:lnTo>
                      <a:pt x="8087" y="65829"/>
                    </a:lnTo>
                    <a:cubicBezTo>
                      <a:pt x="14997" y="72001"/>
                      <a:pt x="23170" y="76583"/>
                      <a:pt x="32037" y="79259"/>
                    </a:cubicBezTo>
                    <a:lnTo>
                      <a:pt x="32037" y="79259"/>
                    </a:lnTo>
                    <a:cubicBezTo>
                      <a:pt x="45494" y="83374"/>
                      <a:pt x="60111" y="79717"/>
                      <a:pt x="70052" y="69734"/>
                    </a:cubicBezTo>
                    <a:lnTo>
                      <a:pt x="77655" y="62019"/>
                    </a:lnTo>
                    <a:cubicBezTo>
                      <a:pt x="79337" y="60381"/>
                      <a:pt x="80354" y="58171"/>
                      <a:pt x="80506" y="55828"/>
                    </a:cubicBezTo>
                    <a:cubicBezTo>
                      <a:pt x="81029" y="52180"/>
                      <a:pt x="84393" y="49646"/>
                      <a:pt x="88033" y="50170"/>
                    </a:cubicBezTo>
                    <a:cubicBezTo>
                      <a:pt x="88718" y="50265"/>
                      <a:pt x="89383" y="50475"/>
                      <a:pt x="90010" y="50780"/>
                    </a:cubicBezTo>
                    <a:lnTo>
                      <a:pt x="91911" y="51732"/>
                    </a:lnTo>
                    <a:lnTo>
                      <a:pt x="93811" y="52875"/>
                    </a:lnTo>
                    <a:cubicBezTo>
                      <a:pt x="96321" y="54694"/>
                      <a:pt x="96891" y="58209"/>
                      <a:pt x="95075" y="60723"/>
                    </a:cubicBezTo>
                    <a:cubicBezTo>
                      <a:pt x="94572" y="61419"/>
                      <a:pt x="93906" y="62000"/>
                      <a:pt x="93146" y="62400"/>
                    </a:cubicBezTo>
                    <a:cubicBezTo>
                      <a:pt x="91008" y="63533"/>
                      <a:pt x="89307" y="65343"/>
                      <a:pt x="88299" y="67543"/>
                    </a:cubicBezTo>
                    <a:lnTo>
                      <a:pt x="84023" y="77068"/>
                    </a:lnTo>
                    <a:cubicBezTo>
                      <a:pt x="78482" y="89508"/>
                      <a:pt x="81770" y="104119"/>
                      <a:pt x="92101" y="112978"/>
                    </a:cubicBezTo>
                    <a:lnTo>
                      <a:pt x="92101" y="112978"/>
                    </a:lnTo>
                    <a:cubicBezTo>
                      <a:pt x="99362" y="119398"/>
                      <a:pt x="107877" y="124227"/>
                      <a:pt x="117096" y="127170"/>
                    </a:cubicBezTo>
                    <a:lnTo>
                      <a:pt x="117096" y="127170"/>
                    </a:lnTo>
                    <a:cubicBezTo>
                      <a:pt x="129156" y="131066"/>
                      <a:pt x="142366" y="127780"/>
                      <a:pt x="151214" y="118693"/>
                    </a:cubicBezTo>
                    <a:lnTo>
                      <a:pt x="165470" y="103643"/>
                    </a:lnTo>
                    <a:cubicBezTo>
                      <a:pt x="167409" y="101700"/>
                      <a:pt x="170250" y="100967"/>
                      <a:pt x="172883" y="101738"/>
                    </a:cubicBezTo>
                    <a:cubicBezTo>
                      <a:pt x="174290" y="102224"/>
                      <a:pt x="175858" y="101767"/>
                      <a:pt x="176780" y="100595"/>
                    </a:cubicBezTo>
                    <a:lnTo>
                      <a:pt x="182577" y="92594"/>
                    </a:lnTo>
                    <a:cubicBezTo>
                      <a:pt x="183822" y="91108"/>
                      <a:pt x="183822" y="88937"/>
                      <a:pt x="182577" y="87451"/>
                    </a:cubicBezTo>
                    <a:cubicBezTo>
                      <a:pt x="173501" y="78412"/>
                      <a:pt x="163047" y="70887"/>
                      <a:pt x="151595" y="65162"/>
                    </a:cubicBezTo>
                    <a:lnTo>
                      <a:pt x="142091" y="60019"/>
                    </a:lnTo>
                    <a:cubicBezTo>
                      <a:pt x="135058" y="56180"/>
                      <a:pt x="127341" y="53789"/>
                      <a:pt x="119377" y="52970"/>
                    </a:cubicBezTo>
                    <a:lnTo>
                      <a:pt x="112344" y="52208"/>
                    </a:lnTo>
                    <a:cubicBezTo>
                      <a:pt x="110776" y="52284"/>
                      <a:pt x="109236" y="51732"/>
                      <a:pt x="108067" y="50684"/>
                    </a:cubicBezTo>
                    <a:cubicBezTo>
                      <a:pt x="107373" y="49703"/>
                      <a:pt x="106461" y="48884"/>
                      <a:pt x="105406" y="48303"/>
                    </a:cubicBezTo>
                    <a:lnTo>
                      <a:pt x="97613" y="44112"/>
                    </a:lnTo>
                    <a:lnTo>
                      <a:pt x="89820" y="39826"/>
                    </a:lnTo>
                    <a:cubicBezTo>
                      <a:pt x="88699" y="39254"/>
                      <a:pt x="87463" y="38930"/>
                      <a:pt x="86208" y="38873"/>
                    </a:cubicBezTo>
                    <a:cubicBezTo>
                      <a:pt x="84374" y="38826"/>
                      <a:pt x="82664" y="37949"/>
                      <a:pt x="81552" y="36492"/>
                    </a:cubicBezTo>
                    <a:lnTo>
                      <a:pt x="77750" y="31349"/>
                    </a:lnTo>
                    <a:cubicBezTo>
                      <a:pt x="73359" y="25453"/>
                      <a:pt x="67667" y="20661"/>
                      <a:pt x="61118" y="17347"/>
                    </a:cubicBezTo>
                    <a:lnTo>
                      <a:pt x="52470" y="12775"/>
                    </a:lnTo>
                    <a:cubicBezTo>
                      <a:pt x="42244" y="6698"/>
                      <a:pt x="31058" y="2412"/>
                      <a:pt x="19397" y="107"/>
                    </a:cubicBezTo>
                    <a:cubicBezTo>
                      <a:pt x="17591" y="-275"/>
                      <a:pt x="15719" y="383"/>
                      <a:pt x="14550" y="1821"/>
                    </a:cubicBezTo>
                    <a:close/>
                    <a:moveTo>
                      <a:pt x="93906" y="72020"/>
                    </a:moveTo>
                    <a:cubicBezTo>
                      <a:pt x="96045" y="68782"/>
                      <a:pt x="98867" y="66048"/>
                      <a:pt x="102175" y="64019"/>
                    </a:cubicBezTo>
                    <a:cubicBezTo>
                      <a:pt x="107012" y="61048"/>
                      <a:pt x="112696" y="59781"/>
                      <a:pt x="118331" y="60400"/>
                    </a:cubicBezTo>
                    <a:cubicBezTo>
                      <a:pt x="124993" y="61057"/>
                      <a:pt x="131447" y="63029"/>
                      <a:pt x="137339" y="66210"/>
                    </a:cubicBezTo>
                    <a:lnTo>
                      <a:pt x="137909" y="66210"/>
                    </a:lnTo>
                    <a:lnTo>
                      <a:pt x="147413" y="71258"/>
                    </a:lnTo>
                    <a:cubicBezTo>
                      <a:pt x="149884" y="72687"/>
                      <a:pt x="152165" y="74116"/>
                      <a:pt x="154446" y="75640"/>
                    </a:cubicBezTo>
                    <a:cubicBezTo>
                      <a:pt x="156727" y="77164"/>
                      <a:pt x="157392" y="77831"/>
                      <a:pt x="158817" y="78974"/>
                    </a:cubicBezTo>
                    <a:cubicBezTo>
                      <a:pt x="165280" y="84117"/>
                      <a:pt x="163379" y="94499"/>
                      <a:pt x="157677" y="102596"/>
                    </a:cubicBezTo>
                    <a:cubicBezTo>
                      <a:pt x="154484" y="107215"/>
                      <a:pt x="150758" y="111444"/>
                      <a:pt x="146558" y="115168"/>
                    </a:cubicBezTo>
                    <a:cubicBezTo>
                      <a:pt x="139287" y="121665"/>
                      <a:pt x="129175" y="123903"/>
                      <a:pt x="119852" y="121074"/>
                    </a:cubicBezTo>
                    <a:cubicBezTo>
                      <a:pt x="115604" y="119655"/>
                      <a:pt x="111498" y="117835"/>
                      <a:pt x="107592" y="115645"/>
                    </a:cubicBezTo>
                    <a:cubicBezTo>
                      <a:pt x="103952" y="113606"/>
                      <a:pt x="100540" y="111178"/>
                      <a:pt x="97423" y="108406"/>
                    </a:cubicBezTo>
                    <a:cubicBezTo>
                      <a:pt x="89402" y="100986"/>
                      <a:pt x="86893" y="89327"/>
                      <a:pt x="91150" y="79259"/>
                    </a:cubicBezTo>
                    <a:cubicBezTo>
                      <a:pt x="91768" y="76745"/>
                      <a:pt x="92690" y="74306"/>
                      <a:pt x="93906" y="72020"/>
                    </a:cubicBezTo>
                    <a:close/>
                    <a:moveTo>
                      <a:pt x="15405" y="24395"/>
                    </a:moveTo>
                    <a:cubicBezTo>
                      <a:pt x="20632" y="16585"/>
                      <a:pt x="29281" y="10584"/>
                      <a:pt x="36789" y="13060"/>
                    </a:cubicBezTo>
                    <a:cubicBezTo>
                      <a:pt x="38404" y="13546"/>
                      <a:pt x="39992" y="14118"/>
                      <a:pt x="41541" y="14775"/>
                    </a:cubicBezTo>
                    <a:cubicBezTo>
                      <a:pt x="43917" y="15727"/>
                      <a:pt x="46293" y="16871"/>
                      <a:pt x="48574" y="18014"/>
                    </a:cubicBezTo>
                    <a:lnTo>
                      <a:pt x="57222" y="22585"/>
                    </a:lnTo>
                    <a:lnTo>
                      <a:pt x="57792" y="22585"/>
                    </a:lnTo>
                    <a:cubicBezTo>
                      <a:pt x="63190" y="25519"/>
                      <a:pt x="67885" y="29577"/>
                      <a:pt x="71573" y="34492"/>
                    </a:cubicBezTo>
                    <a:cubicBezTo>
                      <a:pt x="74576" y="38607"/>
                      <a:pt x="75802" y="43750"/>
                      <a:pt x="74994" y="48779"/>
                    </a:cubicBezTo>
                    <a:cubicBezTo>
                      <a:pt x="74452" y="52437"/>
                      <a:pt x="73017" y="55904"/>
                      <a:pt x="70812" y="58876"/>
                    </a:cubicBezTo>
                    <a:cubicBezTo>
                      <a:pt x="69064" y="61076"/>
                      <a:pt x="67049" y="63057"/>
                      <a:pt x="64825" y="64781"/>
                    </a:cubicBezTo>
                    <a:cubicBezTo>
                      <a:pt x="56709" y="72677"/>
                      <a:pt x="45038" y="75687"/>
                      <a:pt x="34128" y="72687"/>
                    </a:cubicBezTo>
                    <a:cubicBezTo>
                      <a:pt x="30326" y="71458"/>
                      <a:pt x="26658" y="69830"/>
                      <a:pt x="23198" y="67829"/>
                    </a:cubicBezTo>
                    <a:cubicBezTo>
                      <a:pt x="19777" y="65810"/>
                      <a:pt x="16584" y="63410"/>
                      <a:pt x="13695" y="60685"/>
                    </a:cubicBezTo>
                    <a:cubicBezTo>
                      <a:pt x="7479" y="54828"/>
                      <a:pt x="5483" y="45760"/>
                      <a:pt x="8658" y="37825"/>
                    </a:cubicBezTo>
                    <a:cubicBezTo>
                      <a:pt x="10454" y="33158"/>
                      <a:pt x="12716" y="28691"/>
                      <a:pt x="15405" y="24491"/>
                    </a:cubicBezTo>
                    <a:close/>
                  </a:path>
                </a:pathLst>
              </a:custGeom>
              <a:solidFill>
                <a:srgbClr val="2B303F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41" name="Google Shape;826;p18"/>
              <p:cNvSpPr/>
              <p:nvPr/>
            </p:nvSpPr>
            <p:spPr>
              <a:xfrm>
                <a:off x="5752081" y="4128325"/>
                <a:ext cx="64221" cy="49275"/>
              </a:xfrm>
              <a:custGeom>
                <a:avLst/>
                <a:gdLst/>
                <a:ahLst/>
                <a:cxnLst/>
                <a:rect l="l" t="t" r="r" b="b"/>
                <a:pathLst>
                  <a:path w="64221" h="49275" extrusionOk="0">
                    <a:moveTo>
                      <a:pt x="57569" y="40196"/>
                    </a:moveTo>
                    <a:cubicBezTo>
                      <a:pt x="49481" y="48149"/>
                      <a:pt x="37782" y="51159"/>
                      <a:pt x="26872" y="48101"/>
                    </a:cubicBezTo>
                    <a:cubicBezTo>
                      <a:pt x="23118" y="46987"/>
                      <a:pt x="19487" y="45491"/>
                      <a:pt x="16037" y="43624"/>
                    </a:cubicBezTo>
                    <a:cubicBezTo>
                      <a:pt x="12597" y="41634"/>
                      <a:pt x="9404" y="39233"/>
                      <a:pt x="6534" y="36481"/>
                    </a:cubicBezTo>
                    <a:cubicBezTo>
                      <a:pt x="309" y="30671"/>
                      <a:pt x="-1687" y="21622"/>
                      <a:pt x="1497" y="13716"/>
                    </a:cubicBezTo>
                    <a:cubicBezTo>
                      <a:pt x="3369" y="8896"/>
                      <a:pt x="5754" y="4296"/>
                      <a:pt x="8624" y="0"/>
                    </a:cubicBezTo>
                    <a:lnTo>
                      <a:pt x="8624" y="0"/>
                    </a:lnTo>
                    <a:cubicBezTo>
                      <a:pt x="5992" y="4010"/>
                      <a:pt x="3797" y="8287"/>
                      <a:pt x="2067" y="12763"/>
                    </a:cubicBezTo>
                    <a:cubicBezTo>
                      <a:pt x="-1107" y="20698"/>
                      <a:pt x="888" y="29766"/>
                      <a:pt x="7104" y="35623"/>
                    </a:cubicBezTo>
                    <a:cubicBezTo>
                      <a:pt x="9993" y="38348"/>
                      <a:pt x="13186" y="40748"/>
                      <a:pt x="16608" y="42767"/>
                    </a:cubicBezTo>
                    <a:cubicBezTo>
                      <a:pt x="20067" y="44767"/>
                      <a:pt x="23735" y="46396"/>
                      <a:pt x="27537" y="47625"/>
                    </a:cubicBezTo>
                    <a:cubicBezTo>
                      <a:pt x="38447" y="50625"/>
                      <a:pt x="50118" y="47615"/>
                      <a:pt x="58234" y="39719"/>
                    </a:cubicBezTo>
                    <a:cubicBezTo>
                      <a:pt x="60439" y="38005"/>
                      <a:pt x="62444" y="36061"/>
                      <a:pt x="64222" y="33909"/>
                    </a:cubicBezTo>
                    <a:lnTo>
                      <a:pt x="63556" y="34099"/>
                    </a:lnTo>
                    <a:cubicBezTo>
                      <a:pt x="61827" y="36376"/>
                      <a:pt x="59812" y="38424"/>
                      <a:pt x="57569" y="40196"/>
                    </a:cubicBezTo>
                    <a:close/>
                  </a:path>
                </a:pathLst>
              </a:custGeom>
              <a:solidFill>
                <a:srgbClr val="1F232D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42" name="Google Shape;827;p18"/>
              <p:cNvSpPr/>
              <p:nvPr/>
            </p:nvSpPr>
            <p:spPr>
              <a:xfrm>
                <a:off x="5833480" y="4174426"/>
                <a:ext cx="68642" cy="51616"/>
              </a:xfrm>
              <a:custGeom>
                <a:avLst/>
                <a:gdLst/>
                <a:ahLst/>
                <a:cxnLst/>
                <a:rect l="l" t="t" r="r" b="b"/>
                <a:pathLst>
                  <a:path w="68642" h="51616" extrusionOk="0">
                    <a:moveTo>
                      <a:pt x="57428" y="44577"/>
                    </a:moveTo>
                    <a:cubicBezTo>
                      <a:pt x="50139" y="51044"/>
                      <a:pt x="40027" y="53245"/>
                      <a:pt x="30722" y="50387"/>
                    </a:cubicBezTo>
                    <a:cubicBezTo>
                      <a:pt x="26465" y="49044"/>
                      <a:pt x="22350" y="47254"/>
                      <a:pt x="18463" y="45053"/>
                    </a:cubicBezTo>
                    <a:cubicBezTo>
                      <a:pt x="14870" y="42948"/>
                      <a:pt x="11458" y="40529"/>
                      <a:pt x="8293" y="37814"/>
                    </a:cubicBezTo>
                    <a:cubicBezTo>
                      <a:pt x="310" y="30337"/>
                      <a:pt x="-2189" y="18679"/>
                      <a:pt x="2021" y="8572"/>
                    </a:cubicBezTo>
                    <a:cubicBezTo>
                      <a:pt x="2772" y="5953"/>
                      <a:pt x="3827" y="3429"/>
                      <a:pt x="5157" y="1048"/>
                    </a:cubicBezTo>
                    <a:lnTo>
                      <a:pt x="5917" y="0"/>
                    </a:lnTo>
                    <a:cubicBezTo>
                      <a:pt x="4616" y="2343"/>
                      <a:pt x="3589" y="4839"/>
                      <a:pt x="2876" y="7429"/>
                    </a:cubicBezTo>
                    <a:cubicBezTo>
                      <a:pt x="-1381" y="17497"/>
                      <a:pt x="1128" y="29165"/>
                      <a:pt x="9149" y="36576"/>
                    </a:cubicBezTo>
                    <a:cubicBezTo>
                      <a:pt x="12266" y="39348"/>
                      <a:pt x="15678" y="41777"/>
                      <a:pt x="19318" y="43815"/>
                    </a:cubicBezTo>
                    <a:cubicBezTo>
                      <a:pt x="23224" y="46006"/>
                      <a:pt x="27330" y="47825"/>
                      <a:pt x="31578" y="49244"/>
                    </a:cubicBezTo>
                    <a:cubicBezTo>
                      <a:pt x="40901" y="52073"/>
                      <a:pt x="51013" y="49835"/>
                      <a:pt x="58283" y="43339"/>
                    </a:cubicBezTo>
                    <a:cubicBezTo>
                      <a:pt x="62142" y="39881"/>
                      <a:pt x="65620" y="36023"/>
                      <a:pt x="68643" y="31813"/>
                    </a:cubicBezTo>
                    <a:lnTo>
                      <a:pt x="68643" y="31813"/>
                    </a:lnTo>
                    <a:cubicBezTo>
                      <a:pt x="65440" y="36509"/>
                      <a:pt x="61667" y="40795"/>
                      <a:pt x="57428" y="44577"/>
                    </a:cubicBezTo>
                    <a:close/>
                  </a:path>
                </a:pathLst>
              </a:custGeom>
              <a:solidFill>
                <a:srgbClr val="1F232D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43" name="Google Shape;828;p18"/>
              <p:cNvSpPr/>
              <p:nvPr/>
            </p:nvSpPr>
            <p:spPr>
              <a:xfrm>
                <a:off x="5752373" y="4115091"/>
                <a:ext cx="68187" cy="61619"/>
              </a:xfrm>
              <a:custGeom>
                <a:avLst/>
                <a:gdLst/>
                <a:ahLst/>
                <a:cxnLst/>
                <a:rect l="l" t="t" r="r" b="b"/>
                <a:pathLst>
                  <a:path w="68187" h="61619" extrusionOk="0">
                    <a:moveTo>
                      <a:pt x="64786" y="21997"/>
                    </a:moveTo>
                    <a:cubicBezTo>
                      <a:pt x="61098" y="17082"/>
                      <a:pt x="56403" y="13024"/>
                      <a:pt x="51005" y="10090"/>
                    </a:cubicBezTo>
                    <a:lnTo>
                      <a:pt x="50435" y="10090"/>
                    </a:lnTo>
                    <a:lnTo>
                      <a:pt x="41787" y="5518"/>
                    </a:lnTo>
                    <a:cubicBezTo>
                      <a:pt x="39506" y="4375"/>
                      <a:pt x="37130" y="3232"/>
                      <a:pt x="34754" y="2280"/>
                    </a:cubicBezTo>
                    <a:cubicBezTo>
                      <a:pt x="33205" y="1623"/>
                      <a:pt x="31617" y="1051"/>
                      <a:pt x="30002" y="565"/>
                    </a:cubicBezTo>
                    <a:cubicBezTo>
                      <a:pt x="22494" y="-1911"/>
                      <a:pt x="13845" y="4090"/>
                      <a:pt x="8618" y="11900"/>
                    </a:cubicBezTo>
                    <a:cubicBezTo>
                      <a:pt x="5767" y="16205"/>
                      <a:pt x="3382" y="20806"/>
                      <a:pt x="1490" y="25616"/>
                    </a:cubicBezTo>
                    <a:cubicBezTo>
                      <a:pt x="-1684" y="33551"/>
                      <a:pt x="312" y="42618"/>
                      <a:pt x="6527" y="48476"/>
                    </a:cubicBezTo>
                    <a:cubicBezTo>
                      <a:pt x="9417" y="51200"/>
                      <a:pt x="12610" y="53601"/>
                      <a:pt x="16031" y="55620"/>
                    </a:cubicBezTo>
                    <a:cubicBezTo>
                      <a:pt x="19491" y="57620"/>
                      <a:pt x="23159" y="59249"/>
                      <a:pt x="26960" y="60478"/>
                    </a:cubicBezTo>
                    <a:cubicBezTo>
                      <a:pt x="37871" y="63478"/>
                      <a:pt x="49542" y="60468"/>
                      <a:pt x="57658" y="52572"/>
                    </a:cubicBezTo>
                    <a:cubicBezTo>
                      <a:pt x="59882" y="50848"/>
                      <a:pt x="61896" y="48867"/>
                      <a:pt x="63645" y="46666"/>
                    </a:cubicBezTo>
                    <a:cubicBezTo>
                      <a:pt x="65850" y="43695"/>
                      <a:pt x="67285" y="40228"/>
                      <a:pt x="67827" y="36570"/>
                    </a:cubicBezTo>
                    <a:cubicBezTo>
                      <a:pt x="68825" y="31503"/>
                      <a:pt x="67732" y="26235"/>
                      <a:pt x="64786" y="21997"/>
                    </a:cubicBezTo>
                    <a:close/>
                  </a:path>
                </a:pathLst>
              </a:custGeom>
              <a:solidFill>
                <a:srgbClr val="000000">
                  <a:alpha val="29800"/>
                </a:srgbClr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111" name="Google Shape;829;p18"/>
            <p:cNvGrpSpPr/>
            <p:nvPr/>
          </p:nvGrpSpPr>
          <p:grpSpPr>
            <a:xfrm flipH="1">
              <a:off x="3829267" y="2465054"/>
              <a:ext cx="683694" cy="518573"/>
              <a:chOff x="6621095" y="1452181"/>
              <a:chExt cx="330894" cy="250785"/>
            </a:xfrm>
          </p:grpSpPr>
          <p:sp>
            <p:nvSpPr>
              <p:cNvPr id="130" name="Google Shape;830;p18"/>
              <p:cNvSpPr/>
              <p:nvPr/>
            </p:nvSpPr>
            <p:spPr>
              <a:xfrm>
                <a:off x="6648789" y="1521520"/>
                <a:ext cx="303199" cy="174500"/>
              </a:xfrm>
              <a:custGeom>
                <a:avLst/>
                <a:gdLst/>
                <a:ahLst/>
                <a:cxnLst/>
                <a:rect l="l" t="t" r="r" b="b"/>
                <a:pathLst>
                  <a:path w="303199" h="174500" extrusionOk="0">
                    <a:moveTo>
                      <a:pt x="0" y="63249"/>
                    </a:moveTo>
                    <a:lnTo>
                      <a:pt x="107878" y="860"/>
                    </a:lnTo>
                    <a:cubicBezTo>
                      <a:pt x="109779" y="-287"/>
                      <a:pt x="112155" y="-287"/>
                      <a:pt x="114056" y="860"/>
                    </a:cubicBezTo>
                    <a:lnTo>
                      <a:pt x="303200" y="110302"/>
                    </a:lnTo>
                    <a:lnTo>
                      <a:pt x="192280" y="174501"/>
                    </a:lnTo>
                    <a:close/>
                  </a:path>
                </a:pathLst>
              </a:custGeom>
              <a:solidFill>
                <a:srgbClr val="F4F4F4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31" name="Google Shape;831;p18"/>
              <p:cNvSpPr/>
              <p:nvPr/>
            </p:nvSpPr>
            <p:spPr>
              <a:xfrm>
                <a:off x="6790409" y="1564671"/>
                <a:ext cx="79173" cy="45815"/>
              </a:xfrm>
              <a:custGeom>
                <a:avLst/>
                <a:gdLst/>
                <a:ahLst/>
                <a:cxnLst/>
                <a:rect l="l" t="t" r="r" b="b"/>
                <a:pathLst>
                  <a:path w="79173" h="45815" extrusionOk="0">
                    <a:moveTo>
                      <a:pt x="79174" y="29242"/>
                    </a:moveTo>
                    <a:lnTo>
                      <a:pt x="50660" y="45815"/>
                    </a:lnTo>
                    <a:lnTo>
                      <a:pt x="0" y="16478"/>
                    </a:lnTo>
                    <a:lnTo>
                      <a:pt x="28514" y="0"/>
                    </a:lnTo>
                    <a:lnTo>
                      <a:pt x="79174" y="29242"/>
                    </a:lnTo>
                    <a:close/>
                  </a:path>
                </a:pathLst>
              </a:custGeom>
              <a:solidFill>
                <a:srgbClr val="000000">
                  <a:alpha val="14900"/>
                </a:srgbClr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32" name="Google Shape;832;p18"/>
              <p:cNvSpPr/>
              <p:nvPr/>
            </p:nvSpPr>
            <p:spPr>
              <a:xfrm>
                <a:off x="6648780" y="1584674"/>
                <a:ext cx="303209" cy="118292"/>
              </a:xfrm>
              <a:custGeom>
                <a:avLst/>
                <a:gdLst/>
                <a:ahLst/>
                <a:cxnLst/>
                <a:rect l="l" t="t" r="r" b="b"/>
                <a:pathLst>
                  <a:path w="303209" h="118292" extrusionOk="0">
                    <a:moveTo>
                      <a:pt x="303209" y="47149"/>
                    </a:moveTo>
                    <a:lnTo>
                      <a:pt x="303209" y="49721"/>
                    </a:lnTo>
                    <a:cubicBezTo>
                      <a:pt x="303237" y="53440"/>
                      <a:pt x="301279" y="56892"/>
                      <a:pt x="298076" y="58769"/>
                    </a:cubicBezTo>
                    <a:lnTo>
                      <a:pt x="197517" y="116872"/>
                    </a:lnTo>
                    <a:cubicBezTo>
                      <a:pt x="194323" y="118766"/>
                      <a:pt x="190350" y="118766"/>
                      <a:pt x="187157" y="116872"/>
                    </a:cubicBezTo>
                    <a:lnTo>
                      <a:pt x="5237" y="12097"/>
                    </a:lnTo>
                    <a:cubicBezTo>
                      <a:pt x="1863" y="10147"/>
                      <a:pt x="-153" y="6475"/>
                      <a:pt x="9" y="2572"/>
                    </a:cubicBezTo>
                    <a:lnTo>
                      <a:pt x="9" y="0"/>
                    </a:lnTo>
                    <a:lnTo>
                      <a:pt x="192289" y="111252"/>
                    </a:lnTo>
                    <a:close/>
                  </a:path>
                </a:pathLst>
              </a:custGeom>
              <a:solidFill>
                <a:srgbClr val="E5E5E5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33" name="Google Shape;833;p18"/>
              <p:cNvSpPr/>
              <p:nvPr/>
            </p:nvSpPr>
            <p:spPr>
              <a:xfrm>
                <a:off x="6621095" y="1454086"/>
                <a:ext cx="217122" cy="244320"/>
              </a:xfrm>
              <a:custGeom>
                <a:avLst/>
                <a:gdLst/>
                <a:ahLst/>
                <a:cxnLst/>
                <a:rect l="l" t="t" r="r" b="b"/>
                <a:pathLst>
                  <a:path w="217122" h="244320" extrusionOk="0">
                    <a:moveTo>
                      <a:pt x="217123" y="243459"/>
                    </a:moveTo>
                    <a:cubicBezTo>
                      <a:pt x="213644" y="244834"/>
                      <a:pt x="209728" y="244552"/>
                      <a:pt x="206478" y="242697"/>
                    </a:cubicBezTo>
                    <a:lnTo>
                      <a:pt x="25888" y="137922"/>
                    </a:lnTo>
                    <a:cubicBezTo>
                      <a:pt x="22695" y="136081"/>
                      <a:pt x="20499" y="132899"/>
                      <a:pt x="19900" y="129254"/>
                    </a:cubicBezTo>
                    <a:lnTo>
                      <a:pt x="36" y="10763"/>
                    </a:lnTo>
                    <a:cubicBezTo>
                      <a:pt x="-12" y="10097"/>
                      <a:pt x="-12" y="9429"/>
                      <a:pt x="36" y="8763"/>
                    </a:cubicBezTo>
                    <a:cubicBezTo>
                      <a:pt x="26" y="5457"/>
                      <a:pt x="1366" y="2291"/>
                      <a:pt x="3743" y="0"/>
                    </a:cubicBezTo>
                    <a:lnTo>
                      <a:pt x="191935" y="108871"/>
                    </a:lnTo>
                    <a:cubicBezTo>
                      <a:pt x="194226" y="110281"/>
                      <a:pt x="195813" y="112601"/>
                      <a:pt x="196307" y="115252"/>
                    </a:cubicBezTo>
                    <a:close/>
                  </a:path>
                </a:pathLst>
              </a:custGeom>
              <a:solidFill>
                <a:srgbClr val="F4F4F4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34" name="Google Shape;834;p18"/>
              <p:cNvSpPr/>
              <p:nvPr/>
            </p:nvSpPr>
            <p:spPr>
              <a:xfrm>
                <a:off x="6624647" y="1452181"/>
                <a:ext cx="216421" cy="245364"/>
              </a:xfrm>
              <a:custGeom>
                <a:avLst/>
                <a:gdLst/>
                <a:ahLst/>
                <a:cxnLst/>
                <a:rect l="l" t="t" r="r" b="b"/>
                <a:pathLst>
                  <a:path w="216421" h="245364" extrusionOk="0">
                    <a:moveTo>
                      <a:pt x="216422" y="243840"/>
                    </a:moveTo>
                    <a:lnTo>
                      <a:pt x="215186" y="244602"/>
                    </a:lnTo>
                    <a:lnTo>
                      <a:pt x="213570" y="245364"/>
                    </a:lnTo>
                    <a:lnTo>
                      <a:pt x="192090" y="117157"/>
                    </a:lnTo>
                    <a:cubicBezTo>
                      <a:pt x="191596" y="114506"/>
                      <a:pt x="190008" y="112186"/>
                      <a:pt x="187718" y="110776"/>
                    </a:cubicBezTo>
                    <a:lnTo>
                      <a:pt x="0" y="1905"/>
                    </a:lnTo>
                    <a:cubicBezTo>
                      <a:pt x="694" y="1117"/>
                      <a:pt x="1530" y="471"/>
                      <a:pt x="2471" y="0"/>
                    </a:cubicBezTo>
                    <a:lnTo>
                      <a:pt x="191044" y="109061"/>
                    </a:lnTo>
                    <a:cubicBezTo>
                      <a:pt x="193373" y="110453"/>
                      <a:pt x="194998" y="112774"/>
                      <a:pt x="195512" y="115443"/>
                    </a:cubicBezTo>
                    <a:close/>
                  </a:path>
                </a:pathLst>
              </a:custGeom>
              <a:solidFill>
                <a:srgbClr val="E5E5E5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112" name="Google Shape;835;p18"/>
            <p:cNvSpPr/>
            <p:nvPr/>
          </p:nvSpPr>
          <p:spPr>
            <a:xfrm rot="-1803147">
              <a:off x="6082659" y="320502"/>
              <a:ext cx="40427" cy="70097"/>
            </a:xfrm>
            <a:custGeom>
              <a:avLst/>
              <a:gdLst/>
              <a:ahLst/>
              <a:cxnLst/>
              <a:rect l="l" t="t" r="r" b="b"/>
              <a:pathLst>
                <a:path w="49989" h="86677" extrusionOk="0">
                  <a:moveTo>
                    <a:pt x="49990" y="43339"/>
                  </a:moveTo>
                  <a:cubicBezTo>
                    <a:pt x="49990" y="67274"/>
                    <a:pt x="38799" y="86678"/>
                    <a:pt x="24995" y="86678"/>
                  </a:cubicBezTo>
                  <a:cubicBezTo>
                    <a:pt x="11190" y="86678"/>
                    <a:pt x="0" y="67274"/>
                    <a:pt x="0" y="43339"/>
                  </a:cubicBezTo>
                  <a:cubicBezTo>
                    <a:pt x="0" y="19403"/>
                    <a:pt x="11190" y="0"/>
                    <a:pt x="24995" y="0"/>
                  </a:cubicBezTo>
                  <a:cubicBezTo>
                    <a:pt x="38799" y="0"/>
                    <a:pt x="49990" y="19403"/>
                    <a:pt x="49990" y="43339"/>
                  </a:cubicBezTo>
                  <a:close/>
                </a:path>
              </a:pathLst>
            </a:custGeom>
            <a:solidFill>
              <a:srgbClr val="D6D8E5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2" name="Google Shape;845;p18"/>
            <p:cNvSpPr/>
            <p:nvPr/>
          </p:nvSpPr>
          <p:spPr>
            <a:xfrm>
              <a:off x="6070415" y="2283614"/>
              <a:ext cx="187263" cy="97891"/>
            </a:xfrm>
            <a:custGeom>
              <a:avLst/>
              <a:gdLst/>
              <a:ahLst/>
              <a:cxnLst/>
              <a:rect l="l" t="t" r="r" b="b"/>
              <a:pathLst>
                <a:path w="231905" h="121227" extrusionOk="0">
                  <a:moveTo>
                    <a:pt x="231417" y="0"/>
                  </a:moveTo>
                  <a:cubicBezTo>
                    <a:pt x="227711" y="23241"/>
                    <a:pt x="209083" y="29623"/>
                    <a:pt x="190076" y="41434"/>
                  </a:cubicBezTo>
                  <a:cubicBezTo>
                    <a:pt x="162705" y="58483"/>
                    <a:pt x="138660" y="83058"/>
                    <a:pt x="110244" y="97441"/>
                  </a:cubicBezTo>
                  <a:cubicBezTo>
                    <a:pt x="84013" y="110776"/>
                    <a:pt x="18437" y="124015"/>
                    <a:pt x="0" y="90392"/>
                  </a:cubicBezTo>
                  <a:cubicBezTo>
                    <a:pt x="10074" y="135826"/>
                    <a:pt x="84108" y="121539"/>
                    <a:pt x="112240" y="107251"/>
                  </a:cubicBezTo>
                  <a:cubicBezTo>
                    <a:pt x="140371" y="92964"/>
                    <a:pt x="163845" y="69151"/>
                    <a:pt x="190741" y="52197"/>
                  </a:cubicBezTo>
                  <a:cubicBezTo>
                    <a:pt x="209748" y="40196"/>
                    <a:pt x="228756" y="34004"/>
                    <a:pt x="231797" y="9715"/>
                  </a:cubicBezTo>
                  <a:cubicBezTo>
                    <a:pt x="232025" y="6477"/>
                    <a:pt x="231892" y="3219"/>
                    <a:pt x="231417" y="0"/>
                  </a:cubicBezTo>
                  <a:close/>
                </a:path>
              </a:pathLst>
            </a:custGeom>
            <a:solidFill>
              <a:srgbClr val="757B89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4" name="Google Shape;847;p18"/>
            <p:cNvSpPr/>
            <p:nvPr/>
          </p:nvSpPr>
          <p:spPr>
            <a:xfrm>
              <a:off x="5927737" y="2249998"/>
              <a:ext cx="171800" cy="89748"/>
            </a:xfrm>
            <a:custGeom>
              <a:avLst/>
              <a:gdLst/>
              <a:ahLst/>
              <a:cxnLst/>
              <a:rect l="l" t="t" r="r" b="b"/>
              <a:pathLst>
                <a:path w="212755" h="111143" extrusionOk="0">
                  <a:moveTo>
                    <a:pt x="212124" y="0"/>
                  </a:moveTo>
                  <a:cubicBezTo>
                    <a:pt x="208798" y="21241"/>
                    <a:pt x="191691" y="27146"/>
                    <a:pt x="174109" y="38100"/>
                  </a:cubicBezTo>
                  <a:cubicBezTo>
                    <a:pt x="149019" y="53721"/>
                    <a:pt x="126590" y="76200"/>
                    <a:pt x="100930" y="89344"/>
                  </a:cubicBezTo>
                  <a:cubicBezTo>
                    <a:pt x="76886" y="101632"/>
                    <a:pt x="16917" y="113728"/>
                    <a:pt x="0" y="82867"/>
                  </a:cubicBezTo>
                  <a:cubicBezTo>
                    <a:pt x="9504" y="124492"/>
                    <a:pt x="76980" y="111442"/>
                    <a:pt x="102736" y="98393"/>
                  </a:cubicBezTo>
                  <a:cubicBezTo>
                    <a:pt x="128491" y="85344"/>
                    <a:pt x="150255" y="63246"/>
                    <a:pt x="174679" y="47911"/>
                  </a:cubicBezTo>
                  <a:cubicBezTo>
                    <a:pt x="192261" y="36957"/>
                    <a:pt x="209558" y="31242"/>
                    <a:pt x="212694" y="9049"/>
                  </a:cubicBezTo>
                  <a:cubicBezTo>
                    <a:pt x="212866" y="6020"/>
                    <a:pt x="212676" y="2981"/>
                    <a:pt x="212124" y="0"/>
                  </a:cubicBezTo>
                  <a:close/>
                </a:path>
              </a:pathLst>
            </a:custGeom>
            <a:solidFill>
              <a:srgbClr val="757B89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9" name="Google Shape;852;p18"/>
            <p:cNvSpPr/>
            <p:nvPr/>
          </p:nvSpPr>
          <p:spPr>
            <a:xfrm>
              <a:off x="5953447" y="594810"/>
              <a:ext cx="109819" cy="115441"/>
            </a:xfrm>
            <a:custGeom>
              <a:avLst/>
              <a:gdLst/>
              <a:ahLst/>
              <a:cxnLst/>
              <a:rect l="l" t="t" r="r" b="b"/>
              <a:pathLst>
                <a:path w="135999" h="142961" extrusionOk="0">
                  <a:moveTo>
                    <a:pt x="135999" y="944"/>
                  </a:moveTo>
                  <a:cubicBezTo>
                    <a:pt x="135999" y="944"/>
                    <a:pt x="70043" y="-19249"/>
                    <a:pt x="0" y="127150"/>
                  </a:cubicBezTo>
                  <a:lnTo>
                    <a:pt x="26231" y="142962"/>
                  </a:lnTo>
                  <a:cubicBezTo>
                    <a:pt x="26231" y="142962"/>
                    <a:pt x="95133" y="38473"/>
                    <a:pt x="135999" y="944"/>
                  </a:cubicBezTo>
                  <a:close/>
                </a:path>
              </a:pathLst>
            </a:custGeom>
            <a:solidFill>
              <a:srgbClr val="EDEDED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440357340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5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AEDE9A1D-B32A-4B6E-981B-6FB1FF4DE5BD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10363" t="18402" r="13381" b="20870"/>
          <a:stretch/>
        </p:blipFill>
        <p:spPr>
          <a:xfrm>
            <a:off x="-21060" y="-48138"/>
            <a:ext cx="1650946" cy="1940699"/>
          </a:xfrm>
          <a:prstGeom prst="rect">
            <a:avLst/>
          </a:prstGeom>
        </p:spPr>
      </p:pic>
      <p:grpSp>
        <p:nvGrpSpPr>
          <p:cNvPr id="861" name="Google Shape;861;p19"/>
          <p:cNvGrpSpPr/>
          <p:nvPr/>
        </p:nvGrpSpPr>
        <p:grpSpPr>
          <a:xfrm>
            <a:off x="546377" y="1563638"/>
            <a:ext cx="2297431" cy="2787028"/>
            <a:chOff x="2533225" y="322726"/>
            <a:chExt cx="3925890" cy="4762523"/>
          </a:xfrm>
        </p:grpSpPr>
        <p:sp>
          <p:nvSpPr>
            <p:cNvPr id="862" name="Google Shape;862;p19"/>
            <p:cNvSpPr/>
            <p:nvPr/>
          </p:nvSpPr>
          <p:spPr>
            <a:xfrm>
              <a:off x="3796336" y="2589414"/>
              <a:ext cx="682110" cy="393573"/>
            </a:xfrm>
            <a:custGeom>
              <a:avLst/>
              <a:gdLst/>
              <a:ahLst/>
              <a:cxnLst/>
              <a:rect l="l" t="t" r="r" b="b"/>
              <a:pathLst>
                <a:path w="682110" h="393573" extrusionOk="0">
                  <a:moveTo>
                    <a:pt x="329082" y="393573"/>
                  </a:moveTo>
                  <a:lnTo>
                    <a:pt x="0" y="204216"/>
                  </a:lnTo>
                  <a:lnTo>
                    <a:pt x="353029" y="0"/>
                  </a:lnTo>
                  <a:lnTo>
                    <a:pt x="682111" y="189357"/>
                  </a:lnTo>
                  <a:lnTo>
                    <a:pt x="329082" y="393573"/>
                  </a:lnTo>
                  <a:close/>
                </a:path>
              </a:pathLst>
            </a:custGeom>
            <a:solidFill>
              <a:srgbClr val="D6D8E5">
                <a:alpha val="4000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63" name="Google Shape;863;p19"/>
            <p:cNvSpPr/>
            <p:nvPr/>
          </p:nvSpPr>
          <p:spPr>
            <a:xfrm>
              <a:off x="3809355" y="2149168"/>
              <a:ext cx="705962" cy="408622"/>
            </a:xfrm>
            <a:custGeom>
              <a:avLst/>
              <a:gdLst/>
              <a:ahLst/>
              <a:cxnLst/>
              <a:rect l="l" t="t" r="r" b="b"/>
              <a:pathLst>
                <a:path w="705962" h="408622" extrusionOk="0">
                  <a:moveTo>
                    <a:pt x="352934" y="408622"/>
                  </a:moveTo>
                  <a:lnTo>
                    <a:pt x="0" y="204311"/>
                  </a:lnTo>
                  <a:lnTo>
                    <a:pt x="352934" y="0"/>
                  </a:lnTo>
                  <a:lnTo>
                    <a:pt x="705963" y="204311"/>
                  </a:lnTo>
                  <a:lnTo>
                    <a:pt x="352934" y="408622"/>
                  </a:lnTo>
                  <a:close/>
                </a:path>
              </a:pathLst>
            </a:custGeom>
            <a:solidFill>
              <a:srgbClr val="EFDA8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64" name="Google Shape;864;p19"/>
            <p:cNvSpPr/>
            <p:nvPr/>
          </p:nvSpPr>
          <p:spPr>
            <a:xfrm>
              <a:off x="4162289" y="2390151"/>
              <a:ext cx="329177" cy="571404"/>
            </a:xfrm>
            <a:custGeom>
              <a:avLst/>
              <a:gdLst/>
              <a:ahLst/>
              <a:cxnLst/>
              <a:rect l="l" t="t" r="r" b="b"/>
              <a:pathLst>
                <a:path w="329177" h="571404" extrusionOk="0">
                  <a:moveTo>
                    <a:pt x="329177" y="380905"/>
                  </a:moveTo>
                  <a:lnTo>
                    <a:pt x="0" y="571405"/>
                  </a:lnTo>
                  <a:lnTo>
                    <a:pt x="0" y="190405"/>
                  </a:lnTo>
                  <a:lnTo>
                    <a:pt x="329177" y="0"/>
                  </a:lnTo>
                  <a:lnTo>
                    <a:pt x="329177" y="380905"/>
                  </a:lnTo>
                  <a:close/>
                </a:path>
              </a:pathLst>
            </a:custGeom>
            <a:solidFill>
              <a:srgbClr val="D1B66B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65" name="Google Shape;865;p19"/>
            <p:cNvSpPr/>
            <p:nvPr/>
          </p:nvSpPr>
          <p:spPr>
            <a:xfrm>
              <a:off x="3833207" y="2390151"/>
              <a:ext cx="329081" cy="571404"/>
            </a:xfrm>
            <a:custGeom>
              <a:avLst/>
              <a:gdLst/>
              <a:ahLst/>
              <a:cxnLst/>
              <a:rect l="l" t="t" r="r" b="b"/>
              <a:pathLst>
                <a:path w="329081" h="571404" extrusionOk="0">
                  <a:moveTo>
                    <a:pt x="329082" y="571405"/>
                  </a:moveTo>
                  <a:lnTo>
                    <a:pt x="0" y="380905"/>
                  </a:lnTo>
                  <a:lnTo>
                    <a:pt x="0" y="0"/>
                  </a:lnTo>
                  <a:lnTo>
                    <a:pt x="329082" y="190405"/>
                  </a:lnTo>
                  <a:lnTo>
                    <a:pt x="329082" y="571405"/>
                  </a:lnTo>
                  <a:close/>
                </a:path>
              </a:pathLst>
            </a:custGeom>
            <a:solidFill>
              <a:srgbClr val="E2C979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66" name="Google Shape;866;p19"/>
            <p:cNvSpPr/>
            <p:nvPr/>
          </p:nvSpPr>
          <p:spPr>
            <a:xfrm>
              <a:off x="3833207" y="2390151"/>
              <a:ext cx="329081" cy="287940"/>
            </a:xfrm>
            <a:custGeom>
              <a:avLst/>
              <a:gdLst/>
              <a:ahLst/>
              <a:cxnLst/>
              <a:rect l="l" t="t" r="r" b="b"/>
              <a:pathLst>
                <a:path w="329081" h="287940" extrusionOk="0">
                  <a:moveTo>
                    <a:pt x="0" y="0"/>
                  </a:moveTo>
                  <a:lnTo>
                    <a:pt x="0" y="99631"/>
                  </a:lnTo>
                  <a:lnTo>
                    <a:pt x="329082" y="287941"/>
                  </a:lnTo>
                  <a:lnTo>
                    <a:pt x="329082" y="19088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>
                <a:alpha val="980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67" name="Google Shape;867;p19"/>
            <p:cNvSpPr/>
            <p:nvPr/>
          </p:nvSpPr>
          <p:spPr>
            <a:xfrm>
              <a:off x="4162289" y="2390151"/>
              <a:ext cx="329177" cy="287940"/>
            </a:xfrm>
            <a:custGeom>
              <a:avLst/>
              <a:gdLst/>
              <a:ahLst/>
              <a:cxnLst/>
              <a:rect l="l" t="t" r="r" b="b"/>
              <a:pathLst>
                <a:path w="329177" h="287940" extrusionOk="0">
                  <a:moveTo>
                    <a:pt x="329177" y="0"/>
                  </a:moveTo>
                  <a:lnTo>
                    <a:pt x="329177" y="106775"/>
                  </a:lnTo>
                  <a:lnTo>
                    <a:pt x="0" y="287941"/>
                  </a:lnTo>
                  <a:lnTo>
                    <a:pt x="0" y="190881"/>
                  </a:lnTo>
                  <a:lnTo>
                    <a:pt x="329177" y="0"/>
                  </a:lnTo>
                  <a:close/>
                </a:path>
              </a:pathLst>
            </a:custGeom>
            <a:solidFill>
              <a:srgbClr val="000000">
                <a:alpha val="980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68" name="Google Shape;868;p19"/>
            <p:cNvSpPr/>
            <p:nvPr/>
          </p:nvSpPr>
          <p:spPr>
            <a:xfrm>
              <a:off x="3809355" y="2353479"/>
              <a:ext cx="352933" cy="307181"/>
            </a:xfrm>
            <a:custGeom>
              <a:avLst/>
              <a:gdLst/>
              <a:ahLst/>
              <a:cxnLst/>
              <a:rect l="l" t="t" r="r" b="b"/>
              <a:pathLst>
                <a:path w="352933" h="307181" extrusionOk="0">
                  <a:moveTo>
                    <a:pt x="0" y="0"/>
                  </a:moveTo>
                  <a:lnTo>
                    <a:pt x="0" y="105632"/>
                  </a:lnTo>
                  <a:lnTo>
                    <a:pt x="352934" y="307181"/>
                  </a:lnTo>
                  <a:lnTo>
                    <a:pt x="352934" y="20431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E2C979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69" name="Google Shape;869;p19"/>
            <p:cNvSpPr/>
            <p:nvPr/>
          </p:nvSpPr>
          <p:spPr>
            <a:xfrm>
              <a:off x="4162289" y="2353479"/>
              <a:ext cx="353029" cy="307181"/>
            </a:xfrm>
            <a:custGeom>
              <a:avLst/>
              <a:gdLst/>
              <a:ahLst/>
              <a:cxnLst/>
              <a:rect l="l" t="t" r="r" b="b"/>
              <a:pathLst>
                <a:path w="353029" h="307181" extrusionOk="0">
                  <a:moveTo>
                    <a:pt x="0" y="307181"/>
                  </a:moveTo>
                  <a:lnTo>
                    <a:pt x="353029" y="113919"/>
                  </a:lnTo>
                  <a:lnTo>
                    <a:pt x="353029" y="0"/>
                  </a:lnTo>
                  <a:lnTo>
                    <a:pt x="0" y="204311"/>
                  </a:lnTo>
                  <a:lnTo>
                    <a:pt x="0" y="307181"/>
                  </a:lnTo>
                  <a:close/>
                </a:path>
              </a:pathLst>
            </a:custGeom>
            <a:solidFill>
              <a:srgbClr val="D1B66B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70" name="Google Shape;870;p19"/>
            <p:cNvSpPr/>
            <p:nvPr/>
          </p:nvSpPr>
          <p:spPr>
            <a:xfrm>
              <a:off x="4379054" y="3098705"/>
              <a:ext cx="1297601" cy="763520"/>
            </a:xfrm>
            <a:custGeom>
              <a:avLst/>
              <a:gdLst/>
              <a:ahLst/>
              <a:cxnLst/>
              <a:rect l="l" t="t" r="r" b="b"/>
              <a:pathLst>
                <a:path w="1297601" h="763520" extrusionOk="0">
                  <a:moveTo>
                    <a:pt x="1071529" y="748294"/>
                  </a:moveTo>
                  <a:lnTo>
                    <a:pt x="19379" y="140980"/>
                  </a:lnTo>
                  <a:cubicBezTo>
                    <a:pt x="811" y="130189"/>
                    <a:pt x="-5518" y="106348"/>
                    <a:pt x="5248" y="87736"/>
                  </a:cubicBezTo>
                  <a:cubicBezTo>
                    <a:pt x="8964" y="81316"/>
                    <a:pt x="14419" y="76096"/>
                    <a:pt x="20994" y="72686"/>
                  </a:cubicBezTo>
                  <a:lnTo>
                    <a:pt x="153369" y="4297"/>
                  </a:lnTo>
                  <a:cubicBezTo>
                    <a:pt x="165105" y="-1723"/>
                    <a:pt x="179074" y="-1399"/>
                    <a:pt x="190524" y="5154"/>
                  </a:cubicBezTo>
                  <a:lnTo>
                    <a:pt x="1278120" y="632851"/>
                  </a:lnTo>
                  <a:cubicBezTo>
                    <a:pt x="1296688" y="643529"/>
                    <a:pt x="1303112" y="667284"/>
                    <a:pt x="1292450" y="685896"/>
                  </a:cubicBezTo>
                  <a:cubicBezTo>
                    <a:pt x="1288725" y="692421"/>
                    <a:pt x="1283185" y="697717"/>
                    <a:pt x="1276504" y="701146"/>
                  </a:cubicBezTo>
                  <a:lnTo>
                    <a:pt x="1180431" y="750771"/>
                  </a:lnTo>
                  <a:cubicBezTo>
                    <a:pt x="1146078" y="768611"/>
                    <a:pt x="1105036" y="767678"/>
                    <a:pt x="1071529" y="748294"/>
                  </a:cubicBezTo>
                  <a:close/>
                </a:path>
              </a:pathLst>
            </a:custGeom>
            <a:solidFill>
              <a:srgbClr val="D6D8E5">
                <a:alpha val="4000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71" name="Google Shape;871;p19"/>
            <p:cNvSpPr/>
            <p:nvPr/>
          </p:nvSpPr>
          <p:spPr>
            <a:xfrm>
              <a:off x="4481013" y="322726"/>
              <a:ext cx="1171694" cy="3426502"/>
            </a:xfrm>
            <a:custGeom>
              <a:avLst/>
              <a:gdLst/>
              <a:ahLst/>
              <a:cxnLst/>
              <a:rect l="l" t="t" r="r" b="b"/>
              <a:pathLst>
                <a:path w="1171694" h="3426502" extrusionOk="0">
                  <a:moveTo>
                    <a:pt x="1034189" y="3409974"/>
                  </a:moveTo>
                  <a:lnTo>
                    <a:pt x="137505" y="2891051"/>
                  </a:lnTo>
                  <a:cubicBezTo>
                    <a:pt x="61483" y="2847141"/>
                    <a:pt x="0" y="2729126"/>
                    <a:pt x="0" y="2627685"/>
                  </a:cubicBezTo>
                  <a:lnTo>
                    <a:pt x="0" y="120800"/>
                  </a:lnTo>
                  <a:cubicBezTo>
                    <a:pt x="285" y="19073"/>
                    <a:pt x="61578" y="-27409"/>
                    <a:pt x="137505" y="16597"/>
                  </a:cubicBezTo>
                  <a:lnTo>
                    <a:pt x="1034189" y="535424"/>
                  </a:lnTo>
                  <a:cubicBezTo>
                    <a:pt x="1110212" y="579429"/>
                    <a:pt x="1171695" y="697349"/>
                    <a:pt x="1171695" y="798790"/>
                  </a:cubicBezTo>
                  <a:lnTo>
                    <a:pt x="1171695" y="3305770"/>
                  </a:lnTo>
                  <a:cubicBezTo>
                    <a:pt x="1171695" y="3407307"/>
                    <a:pt x="1110117" y="3453884"/>
                    <a:pt x="1034189" y="3409974"/>
                  </a:cubicBezTo>
                  <a:close/>
                </a:path>
              </a:pathLst>
            </a:custGeom>
            <a:solidFill>
              <a:srgbClr val="B1B4C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72" name="Google Shape;872;p19"/>
            <p:cNvSpPr/>
            <p:nvPr/>
          </p:nvSpPr>
          <p:spPr>
            <a:xfrm>
              <a:off x="5530597" y="3624781"/>
              <a:ext cx="70985" cy="153066"/>
            </a:xfrm>
            <a:custGeom>
              <a:avLst/>
              <a:gdLst/>
              <a:ahLst/>
              <a:cxnLst/>
              <a:rect l="l" t="t" r="r" b="b"/>
              <a:pathLst>
                <a:path w="70985" h="153066" extrusionOk="0">
                  <a:moveTo>
                    <a:pt x="0" y="153067"/>
                  </a:moveTo>
                  <a:lnTo>
                    <a:pt x="70986" y="117062"/>
                  </a:lnTo>
                  <a:lnTo>
                    <a:pt x="2851" y="0"/>
                  </a:lnTo>
                  <a:lnTo>
                    <a:pt x="0" y="153067"/>
                  </a:lnTo>
                  <a:close/>
                </a:path>
              </a:pathLst>
            </a:custGeom>
            <a:solidFill>
              <a:srgbClr val="B1B4C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73" name="Google Shape;873;p19"/>
            <p:cNvSpPr/>
            <p:nvPr/>
          </p:nvSpPr>
          <p:spPr>
            <a:xfrm>
              <a:off x="4467139" y="329893"/>
              <a:ext cx="65379" cy="96678"/>
            </a:xfrm>
            <a:custGeom>
              <a:avLst/>
              <a:gdLst/>
              <a:ahLst/>
              <a:cxnLst/>
              <a:rect l="l" t="t" r="r" b="b"/>
              <a:pathLst>
                <a:path w="65379" h="96678" extrusionOk="0">
                  <a:moveTo>
                    <a:pt x="0" y="34385"/>
                  </a:moveTo>
                  <a:lnTo>
                    <a:pt x="65379" y="0"/>
                  </a:lnTo>
                  <a:lnTo>
                    <a:pt x="52170" y="96679"/>
                  </a:lnTo>
                  <a:lnTo>
                    <a:pt x="0" y="34385"/>
                  </a:lnTo>
                  <a:close/>
                </a:path>
              </a:pathLst>
            </a:custGeom>
            <a:solidFill>
              <a:srgbClr val="B1B4C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74" name="Google Shape;874;p19"/>
            <p:cNvSpPr/>
            <p:nvPr/>
          </p:nvSpPr>
          <p:spPr>
            <a:xfrm>
              <a:off x="4423901" y="351343"/>
              <a:ext cx="1171694" cy="3426502"/>
            </a:xfrm>
            <a:custGeom>
              <a:avLst/>
              <a:gdLst/>
              <a:ahLst/>
              <a:cxnLst/>
              <a:rect l="l" t="t" r="r" b="b"/>
              <a:pathLst>
                <a:path w="1171694" h="3426502" extrusionOk="0">
                  <a:moveTo>
                    <a:pt x="1034094" y="3409931"/>
                  </a:moveTo>
                  <a:lnTo>
                    <a:pt x="137505" y="2891009"/>
                  </a:lnTo>
                  <a:cubicBezTo>
                    <a:pt x="61483" y="2847099"/>
                    <a:pt x="0" y="2729084"/>
                    <a:pt x="0" y="2627643"/>
                  </a:cubicBezTo>
                  <a:lnTo>
                    <a:pt x="0" y="120854"/>
                  </a:lnTo>
                  <a:cubicBezTo>
                    <a:pt x="380" y="19031"/>
                    <a:pt x="61578" y="-27355"/>
                    <a:pt x="137505" y="16555"/>
                  </a:cubicBezTo>
                  <a:lnTo>
                    <a:pt x="1034094" y="535477"/>
                  </a:lnTo>
                  <a:cubicBezTo>
                    <a:pt x="1110117" y="579482"/>
                    <a:pt x="1171695" y="697402"/>
                    <a:pt x="1171695" y="798843"/>
                  </a:cubicBezTo>
                  <a:lnTo>
                    <a:pt x="1171695" y="3305823"/>
                  </a:lnTo>
                  <a:cubicBezTo>
                    <a:pt x="1171695" y="3407264"/>
                    <a:pt x="1110117" y="3453937"/>
                    <a:pt x="1034094" y="3409931"/>
                  </a:cubicBezTo>
                  <a:close/>
                </a:path>
              </a:pathLst>
            </a:custGeom>
            <a:solidFill>
              <a:srgbClr val="616E8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75" name="Google Shape;875;p19"/>
            <p:cNvSpPr/>
            <p:nvPr/>
          </p:nvSpPr>
          <p:spPr>
            <a:xfrm>
              <a:off x="4414398" y="357753"/>
              <a:ext cx="1171599" cy="3426525"/>
            </a:xfrm>
            <a:custGeom>
              <a:avLst/>
              <a:gdLst/>
              <a:ahLst/>
              <a:cxnLst/>
              <a:rect l="l" t="t" r="r" b="b"/>
              <a:pathLst>
                <a:path w="1171599" h="3426525" extrusionOk="0">
                  <a:moveTo>
                    <a:pt x="1171600" y="798815"/>
                  </a:moveTo>
                  <a:lnTo>
                    <a:pt x="1171600" y="3305700"/>
                  </a:lnTo>
                  <a:cubicBezTo>
                    <a:pt x="1171600" y="3407332"/>
                    <a:pt x="1110117" y="3453909"/>
                    <a:pt x="1034094" y="3409999"/>
                  </a:cubicBezTo>
                  <a:lnTo>
                    <a:pt x="682491" y="3206545"/>
                  </a:lnTo>
                  <a:lnTo>
                    <a:pt x="573114" y="3143204"/>
                  </a:lnTo>
                  <a:lnTo>
                    <a:pt x="137410" y="2891077"/>
                  </a:lnTo>
                  <a:cubicBezTo>
                    <a:pt x="61388" y="2847071"/>
                    <a:pt x="0" y="2729152"/>
                    <a:pt x="0" y="2627711"/>
                  </a:cubicBezTo>
                  <a:lnTo>
                    <a:pt x="0" y="120826"/>
                  </a:lnTo>
                  <a:cubicBezTo>
                    <a:pt x="380" y="19194"/>
                    <a:pt x="61483" y="-27383"/>
                    <a:pt x="137410" y="16527"/>
                  </a:cubicBezTo>
                  <a:lnTo>
                    <a:pt x="1034094" y="535449"/>
                  </a:lnTo>
                  <a:cubicBezTo>
                    <a:pt x="1110117" y="579455"/>
                    <a:pt x="1171600" y="697279"/>
                    <a:pt x="1171600" y="798815"/>
                  </a:cubicBezTo>
                  <a:close/>
                </a:path>
              </a:pathLst>
            </a:custGeom>
            <a:solidFill>
              <a:srgbClr val="20232D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76" name="Google Shape;876;p19"/>
            <p:cNvSpPr/>
            <p:nvPr/>
          </p:nvSpPr>
          <p:spPr>
            <a:xfrm>
              <a:off x="4479777" y="459022"/>
              <a:ext cx="1041506" cy="3182614"/>
            </a:xfrm>
            <a:custGeom>
              <a:avLst/>
              <a:gdLst/>
              <a:ahLst/>
              <a:cxnLst/>
              <a:rect l="l" t="t" r="r" b="b"/>
              <a:pathLst>
                <a:path w="1041506" h="3182614" extrusionOk="0">
                  <a:moveTo>
                    <a:pt x="1041507" y="672114"/>
                  </a:moveTo>
                  <a:lnTo>
                    <a:pt x="1041507" y="3113753"/>
                  </a:lnTo>
                  <a:cubicBezTo>
                    <a:pt x="1041507" y="3175284"/>
                    <a:pt x="998459" y="3200240"/>
                    <a:pt x="945433" y="3169379"/>
                  </a:cubicBezTo>
                  <a:lnTo>
                    <a:pt x="897919" y="3141756"/>
                  </a:lnTo>
                  <a:lnTo>
                    <a:pt x="735041" y="3047554"/>
                  </a:lnTo>
                  <a:lnTo>
                    <a:pt x="665006" y="3006978"/>
                  </a:lnTo>
                  <a:lnTo>
                    <a:pt x="640299" y="2992595"/>
                  </a:lnTo>
                  <a:lnTo>
                    <a:pt x="632031" y="2987737"/>
                  </a:lnTo>
                  <a:lnTo>
                    <a:pt x="571688" y="2952971"/>
                  </a:lnTo>
                  <a:lnTo>
                    <a:pt x="396362" y="2851625"/>
                  </a:lnTo>
                  <a:lnTo>
                    <a:pt x="396362" y="2851625"/>
                  </a:lnTo>
                  <a:lnTo>
                    <a:pt x="324140" y="2809810"/>
                  </a:lnTo>
                  <a:lnTo>
                    <a:pt x="324140" y="2809810"/>
                  </a:lnTo>
                  <a:lnTo>
                    <a:pt x="294872" y="2792855"/>
                  </a:lnTo>
                  <a:lnTo>
                    <a:pt x="120020" y="2691700"/>
                  </a:lnTo>
                  <a:lnTo>
                    <a:pt x="96168" y="2677889"/>
                  </a:lnTo>
                  <a:cubicBezTo>
                    <a:pt x="42953" y="2647123"/>
                    <a:pt x="0" y="2572352"/>
                    <a:pt x="0" y="2510725"/>
                  </a:cubicBezTo>
                  <a:lnTo>
                    <a:pt x="0" y="68896"/>
                  </a:lnTo>
                  <a:cubicBezTo>
                    <a:pt x="0" y="7364"/>
                    <a:pt x="42953" y="-17591"/>
                    <a:pt x="96168" y="13175"/>
                  </a:cubicBezTo>
                  <a:lnTo>
                    <a:pt x="445491" y="216152"/>
                  </a:lnTo>
                  <a:lnTo>
                    <a:pt x="445491" y="217105"/>
                  </a:lnTo>
                  <a:cubicBezTo>
                    <a:pt x="448332" y="269961"/>
                    <a:pt x="476147" y="318291"/>
                    <a:pt x="520373" y="347216"/>
                  </a:cubicBezTo>
                  <a:cubicBezTo>
                    <a:pt x="561805" y="371029"/>
                    <a:pt x="595350" y="351693"/>
                    <a:pt x="595350" y="303878"/>
                  </a:cubicBezTo>
                  <a:cubicBezTo>
                    <a:pt x="595350" y="303878"/>
                    <a:pt x="595350" y="303116"/>
                    <a:pt x="595350" y="302830"/>
                  </a:cubicBezTo>
                  <a:lnTo>
                    <a:pt x="945528" y="505427"/>
                  </a:lnTo>
                  <a:cubicBezTo>
                    <a:pt x="998459" y="535811"/>
                    <a:pt x="1041507" y="610583"/>
                    <a:pt x="1041507" y="672114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77" name="Google Shape;877;p19"/>
            <p:cNvSpPr/>
            <p:nvPr/>
          </p:nvSpPr>
          <p:spPr>
            <a:xfrm rot="-1790023">
              <a:off x="4986670" y="707058"/>
              <a:ext cx="46534" cy="80862"/>
            </a:xfrm>
            <a:custGeom>
              <a:avLst/>
              <a:gdLst/>
              <a:ahLst/>
              <a:cxnLst/>
              <a:rect l="l" t="t" r="r" b="b"/>
              <a:pathLst>
                <a:path w="46533" h="80859" extrusionOk="0">
                  <a:moveTo>
                    <a:pt x="46534" y="40430"/>
                  </a:moveTo>
                  <a:cubicBezTo>
                    <a:pt x="46534" y="62758"/>
                    <a:pt x="36118" y="80859"/>
                    <a:pt x="23268" y="80859"/>
                  </a:cubicBezTo>
                  <a:cubicBezTo>
                    <a:pt x="10418" y="80859"/>
                    <a:pt x="1" y="62758"/>
                    <a:pt x="1" y="40430"/>
                  </a:cubicBezTo>
                  <a:cubicBezTo>
                    <a:pt x="1" y="18101"/>
                    <a:pt x="10418" y="0"/>
                    <a:pt x="23268" y="0"/>
                  </a:cubicBezTo>
                  <a:cubicBezTo>
                    <a:pt x="36118" y="0"/>
                    <a:pt x="46534" y="18101"/>
                    <a:pt x="46534" y="40430"/>
                  </a:cubicBezTo>
                  <a:close/>
                </a:path>
              </a:pathLst>
            </a:custGeom>
            <a:solidFill>
              <a:srgbClr val="2B303F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78" name="Google Shape;878;p19"/>
            <p:cNvSpPr/>
            <p:nvPr/>
          </p:nvSpPr>
          <p:spPr>
            <a:xfrm>
              <a:off x="4988272" y="730303"/>
              <a:ext cx="23851" cy="30807"/>
            </a:xfrm>
            <a:custGeom>
              <a:avLst/>
              <a:gdLst/>
              <a:ahLst/>
              <a:cxnLst/>
              <a:rect l="l" t="t" r="r" b="b"/>
              <a:pathLst>
                <a:path w="23851" h="30807" extrusionOk="0">
                  <a:moveTo>
                    <a:pt x="11878" y="29167"/>
                  </a:moveTo>
                  <a:cubicBezTo>
                    <a:pt x="4856" y="24568"/>
                    <a:pt x="447" y="16891"/>
                    <a:pt x="0" y="8498"/>
                  </a:cubicBezTo>
                  <a:cubicBezTo>
                    <a:pt x="0" y="878"/>
                    <a:pt x="5322" y="-2170"/>
                    <a:pt x="11878" y="1640"/>
                  </a:cubicBezTo>
                  <a:cubicBezTo>
                    <a:pt x="18958" y="6197"/>
                    <a:pt x="23415" y="13889"/>
                    <a:pt x="23852" y="22310"/>
                  </a:cubicBezTo>
                  <a:cubicBezTo>
                    <a:pt x="23852" y="29930"/>
                    <a:pt x="18530" y="32978"/>
                    <a:pt x="11878" y="29167"/>
                  </a:cubicBezTo>
                  <a:close/>
                </a:path>
              </a:pathLst>
            </a:custGeom>
            <a:solidFill>
              <a:srgbClr val="FFFFFF">
                <a:alpha val="980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79" name="Google Shape;879;p19"/>
            <p:cNvSpPr/>
            <p:nvPr/>
          </p:nvSpPr>
          <p:spPr>
            <a:xfrm>
              <a:off x="5609185" y="1342555"/>
              <a:ext cx="26417" cy="145526"/>
            </a:xfrm>
            <a:custGeom>
              <a:avLst/>
              <a:gdLst/>
              <a:ahLst/>
              <a:cxnLst/>
              <a:rect l="l" t="t" r="r" b="b"/>
              <a:pathLst>
                <a:path w="26417" h="145526" extrusionOk="0">
                  <a:moveTo>
                    <a:pt x="13209" y="143863"/>
                  </a:moveTo>
                  <a:lnTo>
                    <a:pt x="13209" y="143863"/>
                  </a:lnTo>
                  <a:cubicBezTo>
                    <a:pt x="5892" y="148150"/>
                    <a:pt x="0" y="143863"/>
                    <a:pt x="0" y="134338"/>
                  </a:cubicBezTo>
                  <a:lnTo>
                    <a:pt x="0" y="26992"/>
                  </a:lnTo>
                  <a:cubicBezTo>
                    <a:pt x="124" y="16924"/>
                    <a:pt x="5027" y="7513"/>
                    <a:pt x="13209" y="1655"/>
                  </a:cubicBezTo>
                  <a:lnTo>
                    <a:pt x="13209" y="1655"/>
                  </a:lnTo>
                  <a:cubicBezTo>
                    <a:pt x="20526" y="-2631"/>
                    <a:pt x="26418" y="1655"/>
                    <a:pt x="26418" y="11656"/>
                  </a:cubicBezTo>
                  <a:lnTo>
                    <a:pt x="26418" y="118527"/>
                  </a:lnTo>
                  <a:cubicBezTo>
                    <a:pt x="26294" y="128595"/>
                    <a:pt x="21391" y="138005"/>
                    <a:pt x="13209" y="143863"/>
                  </a:cubicBezTo>
                  <a:close/>
                </a:path>
              </a:pathLst>
            </a:custGeom>
            <a:solidFill>
              <a:srgbClr val="757B89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80" name="Google Shape;880;p19"/>
            <p:cNvSpPr/>
            <p:nvPr/>
          </p:nvSpPr>
          <p:spPr>
            <a:xfrm>
              <a:off x="5609185" y="1517667"/>
              <a:ext cx="26417" cy="145530"/>
            </a:xfrm>
            <a:custGeom>
              <a:avLst/>
              <a:gdLst/>
              <a:ahLst/>
              <a:cxnLst/>
              <a:rect l="l" t="t" r="r" b="b"/>
              <a:pathLst>
                <a:path w="26417" h="145530" extrusionOk="0">
                  <a:moveTo>
                    <a:pt x="13209" y="143916"/>
                  </a:moveTo>
                  <a:lnTo>
                    <a:pt x="13209" y="143916"/>
                  </a:lnTo>
                  <a:cubicBezTo>
                    <a:pt x="5892" y="148107"/>
                    <a:pt x="0" y="143916"/>
                    <a:pt x="0" y="133915"/>
                  </a:cubicBezTo>
                  <a:lnTo>
                    <a:pt x="0" y="26949"/>
                  </a:lnTo>
                  <a:cubicBezTo>
                    <a:pt x="171" y="16891"/>
                    <a:pt x="5065" y="7499"/>
                    <a:pt x="13209" y="1613"/>
                  </a:cubicBezTo>
                  <a:lnTo>
                    <a:pt x="13209" y="1613"/>
                  </a:lnTo>
                  <a:cubicBezTo>
                    <a:pt x="20526" y="-2578"/>
                    <a:pt x="26418" y="1613"/>
                    <a:pt x="26418" y="11709"/>
                  </a:cubicBezTo>
                  <a:lnTo>
                    <a:pt x="26418" y="118580"/>
                  </a:lnTo>
                  <a:cubicBezTo>
                    <a:pt x="26275" y="128648"/>
                    <a:pt x="21372" y="138049"/>
                    <a:pt x="13209" y="143916"/>
                  </a:cubicBezTo>
                  <a:close/>
                </a:path>
              </a:pathLst>
            </a:custGeom>
            <a:solidFill>
              <a:srgbClr val="757B89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81" name="Google Shape;881;p19"/>
            <p:cNvSpPr/>
            <p:nvPr/>
          </p:nvSpPr>
          <p:spPr>
            <a:xfrm>
              <a:off x="4598943" y="668398"/>
              <a:ext cx="778468" cy="1303739"/>
            </a:xfrm>
            <a:custGeom>
              <a:avLst/>
              <a:gdLst/>
              <a:ahLst/>
              <a:cxnLst/>
              <a:rect l="l" t="t" r="r" b="b"/>
              <a:pathLst>
                <a:path w="778468" h="1303739" extrusionOk="0">
                  <a:moveTo>
                    <a:pt x="726584" y="1297509"/>
                  </a:moveTo>
                  <a:lnTo>
                    <a:pt x="51885" y="906984"/>
                  </a:lnTo>
                  <a:cubicBezTo>
                    <a:pt x="23377" y="890411"/>
                    <a:pt x="0" y="845929"/>
                    <a:pt x="0" y="807543"/>
                  </a:cubicBezTo>
                  <a:lnTo>
                    <a:pt x="0" y="45543"/>
                  </a:lnTo>
                  <a:cubicBezTo>
                    <a:pt x="0" y="7443"/>
                    <a:pt x="23187" y="-10369"/>
                    <a:pt x="51885" y="6205"/>
                  </a:cubicBezTo>
                  <a:lnTo>
                    <a:pt x="726584" y="396730"/>
                  </a:lnTo>
                  <a:cubicBezTo>
                    <a:pt x="755092" y="413303"/>
                    <a:pt x="778469" y="457785"/>
                    <a:pt x="778469" y="496076"/>
                  </a:cubicBezTo>
                  <a:lnTo>
                    <a:pt x="778469" y="1258076"/>
                  </a:lnTo>
                  <a:cubicBezTo>
                    <a:pt x="778469" y="1296461"/>
                    <a:pt x="755282" y="1314083"/>
                    <a:pt x="726584" y="1297509"/>
                  </a:cubicBezTo>
                  <a:close/>
                </a:path>
              </a:pathLst>
            </a:custGeom>
            <a:solidFill>
              <a:srgbClr val="E9EAF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82" name="Google Shape;882;p19"/>
            <p:cNvSpPr/>
            <p:nvPr/>
          </p:nvSpPr>
          <p:spPr>
            <a:xfrm>
              <a:off x="4598943" y="1688145"/>
              <a:ext cx="778468" cy="1303647"/>
            </a:xfrm>
            <a:custGeom>
              <a:avLst/>
              <a:gdLst/>
              <a:ahLst/>
              <a:cxnLst/>
              <a:rect l="l" t="t" r="r" b="b"/>
              <a:pathLst>
                <a:path w="778468" h="1303647" extrusionOk="0">
                  <a:moveTo>
                    <a:pt x="726584" y="1297414"/>
                  </a:moveTo>
                  <a:lnTo>
                    <a:pt x="51885" y="906889"/>
                  </a:lnTo>
                  <a:cubicBezTo>
                    <a:pt x="23377" y="890315"/>
                    <a:pt x="0" y="845834"/>
                    <a:pt x="0" y="807543"/>
                  </a:cubicBezTo>
                  <a:lnTo>
                    <a:pt x="0" y="45543"/>
                  </a:lnTo>
                  <a:cubicBezTo>
                    <a:pt x="0" y="7443"/>
                    <a:pt x="23187" y="-10369"/>
                    <a:pt x="51885" y="6205"/>
                  </a:cubicBezTo>
                  <a:lnTo>
                    <a:pt x="726584" y="396730"/>
                  </a:lnTo>
                  <a:cubicBezTo>
                    <a:pt x="755092" y="413303"/>
                    <a:pt x="778469" y="457785"/>
                    <a:pt x="778469" y="496171"/>
                  </a:cubicBezTo>
                  <a:lnTo>
                    <a:pt x="778469" y="1258171"/>
                  </a:lnTo>
                  <a:cubicBezTo>
                    <a:pt x="778469" y="1296366"/>
                    <a:pt x="755282" y="1313987"/>
                    <a:pt x="726584" y="1297414"/>
                  </a:cubicBezTo>
                  <a:close/>
                </a:path>
              </a:pathLst>
            </a:custGeom>
            <a:solidFill>
              <a:srgbClr val="E9EAF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83" name="Google Shape;883;p19"/>
            <p:cNvSpPr/>
            <p:nvPr/>
          </p:nvSpPr>
          <p:spPr>
            <a:xfrm>
              <a:off x="4599323" y="2707876"/>
              <a:ext cx="778184" cy="892902"/>
            </a:xfrm>
            <a:custGeom>
              <a:avLst/>
              <a:gdLst/>
              <a:ahLst/>
              <a:cxnLst/>
              <a:rect l="l" t="t" r="r" b="b"/>
              <a:pathLst>
                <a:path w="778184" h="892902" extrusionOk="0">
                  <a:moveTo>
                    <a:pt x="778184" y="495805"/>
                  </a:moveTo>
                  <a:lnTo>
                    <a:pt x="778184" y="892902"/>
                  </a:lnTo>
                  <a:lnTo>
                    <a:pt x="545461" y="758124"/>
                  </a:lnTo>
                  <a:lnTo>
                    <a:pt x="520753" y="743741"/>
                  </a:lnTo>
                  <a:lnTo>
                    <a:pt x="512486" y="738883"/>
                  </a:lnTo>
                  <a:lnTo>
                    <a:pt x="452143" y="704117"/>
                  </a:lnTo>
                  <a:lnTo>
                    <a:pt x="276817" y="602771"/>
                  </a:lnTo>
                  <a:lnTo>
                    <a:pt x="276817" y="602771"/>
                  </a:lnTo>
                  <a:lnTo>
                    <a:pt x="204120" y="560766"/>
                  </a:lnTo>
                  <a:lnTo>
                    <a:pt x="174852" y="543811"/>
                  </a:lnTo>
                  <a:lnTo>
                    <a:pt x="0" y="442656"/>
                  </a:lnTo>
                  <a:lnTo>
                    <a:pt x="0" y="45463"/>
                  </a:lnTo>
                  <a:cubicBezTo>
                    <a:pt x="0" y="7363"/>
                    <a:pt x="23282" y="-10353"/>
                    <a:pt x="51885" y="6220"/>
                  </a:cubicBezTo>
                  <a:lnTo>
                    <a:pt x="726584" y="396745"/>
                  </a:lnTo>
                  <a:cubicBezTo>
                    <a:pt x="754902" y="413033"/>
                    <a:pt x="778184" y="457515"/>
                    <a:pt x="778184" y="495805"/>
                  </a:cubicBezTo>
                  <a:close/>
                </a:path>
              </a:pathLst>
            </a:custGeom>
            <a:solidFill>
              <a:srgbClr val="E9EAF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84" name="Google Shape;884;p19"/>
            <p:cNvSpPr/>
            <p:nvPr/>
          </p:nvSpPr>
          <p:spPr>
            <a:xfrm>
              <a:off x="4781159" y="1048176"/>
              <a:ext cx="416151" cy="544252"/>
            </a:xfrm>
            <a:custGeom>
              <a:avLst/>
              <a:gdLst/>
              <a:ahLst/>
              <a:cxnLst/>
              <a:rect l="l" t="t" r="r" b="b"/>
              <a:pathLst>
                <a:path w="416151" h="544252" extrusionOk="0">
                  <a:moveTo>
                    <a:pt x="410093" y="288701"/>
                  </a:moveTo>
                  <a:lnTo>
                    <a:pt x="317821" y="128395"/>
                  </a:lnTo>
                  <a:cubicBezTo>
                    <a:pt x="314315" y="122019"/>
                    <a:pt x="309250" y="116642"/>
                    <a:pt x="303092" y="112774"/>
                  </a:cubicBezTo>
                  <a:lnTo>
                    <a:pt x="303092" y="112774"/>
                  </a:lnTo>
                  <a:cubicBezTo>
                    <a:pt x="302275" y="112284"/>
                    <a:pt x="301419" y="111870"/>
                    <a:pt x="300526" y="111536"/>
                  </a:cubicBezTo>
                  <a:cubicBezTo>
                    <a:pt x="299680" y="110897"/>
                    <a:pt x="298796" y="110324"/>
                    <a:pt x="297865" y="109821"/>
                  </a:cubicBezTo>
                  <a:lnTo>
                    <a:pt x="272208" y="94962"/>
                  </a:lnTo>
                  <a:cubicBezTo>
                    <a:pt x="265176" y="90866"/>
                    <a:pt x="258619" y="91152"/>
                    <a:pt x="254818" y="95819"/>
                  </a:cubicBezTo>
                  <a:cubicBezTo>
                    <a:pt x="246645" y="105344"/>
                    <a:pt x="228210" y="104487"/>
                    <a:pt x="207874" y="92676"/>
                  </a:cubicBezTo>
                  <a:cubicBezTo>
                    <a:pt x="187395" y="80812"/>
                    <a:pt x="171022" y="62968"/>
                    <a:pt x="160930" y="41527"/>
                  </a:cubicBezTo>
                  <a:cubicBezTo>
                    <a:pt x="157471" y="32831"/>
                    <a:pt x="151351" y="25460"/>
                    <a:pt x="143445" y="20477"/>
                  </a:cubicBezTo>
                  <a:lnTo>
                    <a:pt x="118262" y="5713"/>
                  </a:lnTo>
                  <a:cubicBezTo>
                    <a:pt x="117445" y="5194"/>
                    <a:pt x="116590" y="4748"/>
                    <a:pt x="115697" y="4379"/>
                  </a:cubicBezTo>
                  <a:cubicBezTo>
                    <a:pt x="111040" y="27"/>
                    <a:pt x="104284" y="-1201"/>
                    <a:pt x="98402" y="1236"/>
                  </a:cubicBezTo>
                  <a:lnTo>
                    <a:pt x="6129" y="54671"/>
                  </a:lnTo>
                  <a:cubicBezTo>
                    <a:pt x="-2043" y="59434"/>
                    <a:pt x="-2043" y="74579"/>
                    <a:pt x="6129" y="88676"/>
                  </a:cubicBezTo>
                  <a:lnTo>
                    <a:pt x="56589" y="176306"/>
                  </a:lnTo>
                  <a:cubicBezTo>
                    <a:pt x="59944" y="182607"/>
                    <a:pt x="64809" y="187975"/>
                    <a:pt x="70748" y="191927"/>
                  </a:cubicBezTo>
                  <a:cubicBezTo>
                    <a:pt x="75053" y="195000"/>
                    <a:pt x="80669" y="195545"/>
                    <a:pt x="85478" y="193355"/>
                  </a:cubicBezTo>
                  <a:lnTo>
                    <a:pt x="97071" y="186593"/>
                  </a:lnTo>
                  <a:lnTo>
                    <a:pt x="97071" y="400905"/>
                  </a:lnTo>
                  <a:cubicBezTo>
                    <a:pt x="98107" y="415497"/>
                    <a:pt x="105966" y="428747"/>
                    <a:pt x="118262" y="436624"/>
                  </a:cubicBezTo>
                  <a:lnTo>
                    <a:pt x="297865" y="541399"/>
                  </a:lnTo>
                  <a:cubicBezTo>
                    <a:pt x="309363" y="548066"/>
                    <a:pt x="318581" y="542637"/>
                    <a:pt x="318581" y="529397"/>
                  </a:cubicBezTo>
                  <a:lnTo>
                    <a:pt x="318581" y="315085"/>
                  </a:lnTo>
                  <a:lnTo>
                    <a:pt x="330270" y="335278"/>
                  </a:lnTo>
                  <a:cubicBezTo>
                    <a:pt x="333738" y="341631"/>
                    <a:pt x="338775" y="346975"/>
                    <a:pt x="344904" y="350804"/>
                  </a:cubicBezTo>
                  <a:lnTo>
                    <a:pt x="344904" y="350804"/>
                  </a:lnTo>
                  <a:cubicBezTo>
                    <a:pt x="349209" y="353880"/>
                    <a:pt x="354825" y="354423"/>
                    <a:pt x="359633" y="352232"/>
                  </a:cubicBezTo>
                  <a:lnTo>
                    <a:pt x="410093" y="322991"/>
                  </a:lnTo>
                  <a:cubicBezTo>
                    <a:pt x="418171" y="317942"/>
                    <a:pt x="418171" y="303274"/>
                    <a:pt x="410093" y="288701"/>
                  </a:cubicBezTo>
                  <a:close/>
                </a:path>
              </a:pathLst>
            </a:custGeom>
            <a:solidFill>
              <a:srgbClr val="D9DAE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85" name="Google Shape;885;p19"/>
            <p:cNvSpPr/>
            <p:nvPr/>
          </p:nvSpPr>
          <p:spPr>
            <a:xfrm>
              <a:off x="4812185" y="2127070"/>
              <a:ext cx="353313" cy="495871"/>
            </a:xfrm>
            <a:custGeom>
              <a:avLst/>
              <a:gdLst/>
              <a:ahLst/>
              <a:cxnLst/>
              <a:rect l="l" t="t" r="r" b="b"/>
              <a:pathLst>
                <a:path w="353313" h="495871" extrusionOk="0">
                  <a:moveTo>
                    <a:pt x="340010" y="188881"/>
                  </a:moveTo>
                  <a:lnTo>
                    <a:pt x="13589" y="0"/>
                  </a:lnTo>
                  <a:cubicBezTo>
                    <a:pt x="4960" y="28061"/>
                    <a:pt x="380" y="57217"/>
                    <a:pt x="0" y="86582"/>
                  </a:cubicBezTo>
                  <a:lnTo>
                    <a:pt x="0" y="291179"/>
                  </a:lnTo>
                  <a:lnTo>
                    <a:pt x="149574" y="377762"/>
                  </a:lnTo>
                  <a:lnTo>
                    <a:pt x="176847" y="220409"/>
                  </a:lnTo>
                  <a:lnTo>
                    <a:pt x="204025" y="409289"/>
                  </a:lnTo>
                  <a:lnTo>
                    <a:pt x="353314" y="495872"/>
                  </a:lnTo>
                  <a:lnTo>
                    <a:pt x="353314" y="291179"/>
                  </a:lnTo>
                  <a:cubicBezTo>
                    <a:pt x="352592" y="256699"/>
                    <a:pt x="348126" y="222399"/>
                    <a:pt x="340010" y="18888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86" name="Google Shape;886;p19"/>
            <p:cNvSpPr/>
            <p:nvPr/>
          </p:nvSpPr>
          <p:spPr>
            <a:xfrm>
              <a:off x="4825774" y="2064110"/>
              <a:ext cx="326421" cy="236124"/>
            </a:xfrm>
            <a:custGeom>
              <a:avLst/>
              <a:gdLst/>
              <a:ahLst/>
              <a:cxnLst/>
              <a:rect l="l" t="t" r="r" b="b"/>
              <a:pathLst>
                <a:path w="326421" h="236124" extrusionOk="0">
                  <a:moveTo>
                    <a:pt x="326421" y="188881"/>
                  </a:moveTo>
                  <a:lnTo>
                    <a:pt x="0" y="0"/>
                  </a:lnTo>
                  <a:lnTo>
                    <a:pt x="0" y="47244"/>
                  </a:lnTo>
                  <a:lnTo>
                    <a:pt x="326421" y="236125"/>
                  </a:lnTo>
                  <a:lnTo>
                    <a:pt x="326421" y="18888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87" name="Google Shape;887;p19"/>
            <p:cNvSpPr/>
            <p:nvPr/>
          </p:nvSpPr>
          <p:spPr>
            <a:xfrm>
              <a:off x="4803918" y="3156860"/>
              <a:ext cx="410711" cy="349715"/>
            </a:xfrm>
            <a:custGeom>
              <a:avLst/>
              <a:gdLst/>
              <a:ahLst/>
              <a:cxnLst/>
              <a:rect l="l" t="t" r="r" b="b"/>
              <a:pathLst>
                <a:path w="410711" h="349715" extrusionOk="0">
                  <a:moveTo>
                    <a:pt x="410711" y="349716"/>
                  </a:moveTo>
                  <a:lnTo>
                    <a:pt x="340865" y="309139"/>
                  </a:lnTo>
                  <a:lnTo>
                    <a:pt x="316158" y="294757"/>
                  </a:lnTo>
                  <a:lnTo>
                    <a:pt x="307891" y="289899"/>
                  </a:lnTo>
                  <a:lnTo>
                    <a:pt x="247548" y="255132"/>
                  </a:lnTo>
                  <a:lnTo>
                    <a:pt x="72221" y="153787"/>
                  </a:lnTo>
                  <a:lnTo>
                    <a:pt x="72221" y="153787"/>
                  </a:lnTo>
                  <a:lnTo>
                    <a:pt x="0" y="111972"/>
                  </a:lnTo>
                  <a:lnTo>
                    <a:pt x="0" y="11388"/>
                  </a:lnTo>
                  <a:cubicBezTo>
                    <a:pt x="0" y="1387"/>
                    <a:pt x="6937" y="-2709"/>
                    <a:pt x="15680" y="1863"/>
                  </a:cubicBezTo>
                  <a:cubicBezTo>
                    <a:pt x="22417" y="6425"/>
                    <a:pt x="27406" y="13141"/>
                    <a:pt x="29839" y="20913"/>
                  </a:cubicBezTo>
                  <a:lnTo>
                    <a:pt x="32785" y="30438"/>
                  </a:lnTo>
                  <a:cubicBezTo>
                    <a:pt x="42696" y="61556"/>
                    <a:pt x="63042" y="88274"/>
                    <a:pt x="90372" y="106066"/>
                  </a:cubicBezTo>
                  <a:cubicBezTo>
                    <a:pt x="125247" y="126259"/>
                    <a:pt x="153755" y="109781"/>
                    <a:pt x="153755" y="69300"/>
                  </a:cubicBezTo>
                  <a:lnTo>
                    <a:pt x="153755" y="57108"/>
                  </a:lnTo>
                  <a:cubicBezTo>
                    <a:pt x="153755" y="44725"/>
                    <a:pt x="162498" y="39487"/>
                    <a:pt x="172761" y="45773"/>
                  </a:cubicBezTo>
                  <a:cubicBezTo>
                    <a:pt x="177826" y="48897"/>
                    <a:pt x="182093" y="53174"/>
                    <a:pt x="185210" y="58251"/>
                  </a:cubicBezTo>
                  <a:lnTo>
                    <a:pt x="213053" y="101018"/>
                  </a:lnTo>
                  <a:lnTo>
                    <a:pt x="181694" y="118639"/>
                  </a:lnTo>
                  <a:lnTo>
                    <a:pt x="199084" y="148548"/>
                  </a:lnTo>
                  <a:lnTo>
                    <a:pt x="231963" y="129498"/>
                  </a:lnTo>
                  <a:lnTo>
                    <a:pt x="246217" y="151501"/>
                  </a:lnTo>
                  <a:lnTo>
                    <a:pt x="216284" y="168836"/>
                  </a:lnTo>
                  <a:lnTo>
                    <a:pt x="233484" y="198840"/>
                  </a:lnTo>
                  <a:lnTo>
                    <a:pt x="265128" y="180552"/>
                  </a:lnTo>
                  <a:lnTo>
                    <a:pt x="279382" y="202555"/>
                  </a:lnTo>
                  <a:lnTo>
                    <a:pt x="250874" y="219128"/>
                  </a:lnTo>
                  <a:lnTo>
                    <a:pt x="268074" y="249132"/>
                  </a:lnTo>
                  <a:lnTo>
                    <a:pt x="298388" y="231606"/>
                  </a:lnTo>
                  <a:cubicBezTo>
                    <a:pt x="316054" y="257676"/>
                    <a:pt x="339012" y="279717"/>
                    <a:pt x="365763" y="296281"/>
                  </a:cubicBezTo>
                  <a:lnTo>
                    <a:pt x="371274" y="299329"/>
                  </a:lnTo>
                  <a:cubicBezTo>
                    <a:pt x="389567" y="311340"/>
                    <a:pt x="403422" y="329047"/>
                    <a:pt x="410711" y="349716"/>
                  </a:cubicBezTo>
                  <a:close/>
                </a:path>
              </a:pathLst>
            </a:custGeom>
            <a:solidFill>
              <a:srgbClr val="D9DAE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88" name="Google Shape;888;p19"/>
            <p:cNvSpPr/>
            <p:nvPr/>
          </p:nvSpPr>
          <p:spPr>
            <a:xfrm>
              <a:off x="4593051" y="480769"/>
              <a:ext cx="842423" cy="783621"/>
            </a:xfrm>
            <a:custGeom>
              <a:avLst/>
              <a:gdLst/>
              <a:ahLst/>
              <a:cxnLst/>
              <a:rect l="l" t="t" r="r" b="b"/>
              <a:pathLst>
                <a:path w="842423" h="783621" extrusionOk="0">
                  <a:moveTo>
                    <a:pt x="842423" y="783622"/>
                  </a:moveTo>
                  <a:lnTo>
                    <a:pt x="0" y="299180"/>
                  </a:lnTo>
                  <a:lnTo>
                    <a:pt x="0" y="0"/>
                  </a:lnTo>
                  <a:lnTo>
                    <a:pt x="842423" y="484346"/>
                  </a:lnTo>
                  <a:lnTo>
                    <a:pt x="842423" y="783622"/>
                  </a:lnTo>
                  <a:close/>
                </a:path>
              </a:pathLst>
            </a:custGeom>
            <a:solidFill>
              <a:srgbClr val="000000">
                <a:alpha val="980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89" name="Google Shape;889;p19"/>
            <p:cNvSpPr/>
            <p:nvPr/>
          </p:nvSpPr>
          <p:spPr>
            <a:xfrm>
              <a:off x="4315759" y="484198"/>
              <a:ext cx="384008" cy="270224"/>
            </a:xfrm>
            <a:custGeom>
              <a:avLst/>
              <a:gdLst/>
              <a:ahLst/>
              <a:cxnLst/>
              <a:rect l="l" t="t" r="r" b="b"/>
              <a:pathLst>
                <a:path w="384008" h="270224" extrusionOk="0">
                  <a:moveTo>
                    <a:pt x="103771" y="270224"/>
                  </a:moveTo>
                  <a:lnTo>
                    <a:pt x="0" y="210121"/>
                  </a:lnTo>
                  <a:lnTo>
                    <a:pt x="280238" y="0"/>
                  </a:lnTo>
                  <a:lnTo>
                    <a:pt x="384008" y="60007"/>
                  </a:lnTo>
                  <a:lnTo>
                    <a:pt x="103771" y="270224"/>
                  </a:lnTo>
                  <a:close/>
                </a:path>
              </a:pathLst>
            </a:custGeom>
            <a:solidFill>
              <a:srgbClr val="FF7B7B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90" name="Google Shape;890;p19"/>
            <p:cNvSpPr/>
            <p:nvPr/>
          </p:nvSpPr>
          <p:spPr>
            <a:xfrm>
              <a:off x="4419530" y="544206"/>
              <a:ext cx="384008" cy="270224"/>
            </a:xfrm>
            <a:custGeom>
              <a:avLst/>
              <a:gdLst/>
              <a:ahLst/>
              <a:cxnLst/>
              <a:rect l="l" t="t" r="r" b="b"/>
              <a:pathLst>
                <a:path w="384008" h="270224" extrusionOk="0">
                  <a:moveTo>
                    <a:pt x="103866" y="270224"/>
                  </a:moveTo>
                  <a:lnTo>
                    <a:pt x="0" y="210217"/>
                  </a:lnTo>
                  <a:lnTo>
                    <a:pt x="280238" y="0"/>
                  </a:lnTo>
                  <a:lnTo>
                    <a:pt x="384008" y="60103"/>
                  </a:lnTo>
                  <a:lnTo>
                    <a:pt x="103866" y="270224"/>
                  </a:lnTo>
                  <a:close/>
                </a:path>
              </a:pathLst>
            </a:custGeom>
            <a:solidFill>
              <a:srgbClr val="F4F5F9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91" name="Google Shape;891;p19"/>
            <p:cNvSpPr/>
            <p:nvPr/>
          </p:nvSpPr>
          <p:spPr>
            <a:xfrm>
              <a:off x="4523395" y="604308"/>
              <a:ext cx="383913" cy="270224"/>
            </a:xfrm>
            <a:custGeom>
              <a:avLst/>
              <a:gdLst/>
              <a:ahLst/>
              <a:cxnLst/>
              <a:rect l="l" t="t" r="r" b="b"/>
              <a:pathLst>
                <a:path w="383913" h="270224" extrusionOk="0">
                  <a:moveTo>
                    <a:pt x="103771" y="270224"/>
                  </a:moveTo>
                  <a:lnTo>
                    <a:pt x="0" y="210122"/>
                  </a:lnTo>
                  <a:lnTo>
                    <a:pt x="280143" y="0"/>
                  </a:lnTo>
                  <a:lnTo>
                    <a:pt x="383913" y="60008"/>
                  </a:lnTo>
                  <a:lnTo>
                    <a:pt x="103771" y="270224"/>
                  </a:lnTo>
                  <a:close/>
                </a:path>
              </a:pathLst>
            </a:custGeom>
            <a:solidFill>
              <a:srgbClr val="FF7B7B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92" name="Google Shape;892;p19"/>
            <p:cNvSpPr/>
            <p:nvPr/>
          </p:nvSpPr>
          <p:spPr>
            <a:xfrm>
              <a:off x="4627166" y="664316"/>
              <a:ext cx="383912" cy="270224"/>
            </a:xfrm>
            <a:custGeom>
              <a:avLst/>
              <a:gdLst/>
              <a:ahLst/>
              <a:cxnLst/>
              <a:rect l="l" t="t" r="r" b="b"/>
              <a:pathLst>
                <a:path w="383912" h="270224" extrusionOk="0">
                  <a:moveTo>
                    <a:pt x="103771" y="270224"/>
                  </a:moveTo>
                  <a:lnTo>
                    <a:pt x="0" y="210217"/>
                  </a:lnTo>
                  <a:lnTo>
                    <a:pt x="280142" y="0"/>
                  </a:lnTo>
                  <a:lnTo>
                    <a:pt x="383913" y="60103"/>
                  </a:lnTo>
                  <a:lnTo>
                    <a:pt x="103771" y="270224"/>
                  </a:lnTo>
                  <a:close/>
                </a:path>
              </a:pathLst>
            </a:custGeom>
            <a:solidFill>
              <a:srgbClr val="F4F5F9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93" name="Google Shape;893;p19"/>
            <p:cNvSpPr/>
            <p:nvPr/>
          </p:nvSpPr>
          <p:spPr>
            <a:xfrm>
              <a:off x="4730936" y="724419"/>
              <a:ext cx="383913" cy="270224"/>
            </a:xfrm>
            <a:custGeom>
              <a:avLst/>
              <a:gdLst/>
              <a:ahLst/>
              <a:cxnLst/>
              <a:rect l="l" t="t" r="r" b="b"/>
              <a:pathLst>
                <a:path w="383913" h="270224" extrusionOk="0">
                  <a:moveTo>
                    <a:pt x="103771" y="270224"/>
                  </a:moveTo>
                  <a:lnTo>
                    <a:pt x="0" y="210122"/>
                  </a:lnTo>
                  <a:lnTo>
                    <a:pt x="280142" y="0"/>
                  </a:lnTo>
                  <a:lnTo>
                    <a:pt x="383913" y="60008"/>
                  </a:lnTo>
                  <a:lnTo>
                    <a:pt x="103771" y="270224"/>
                  </a:lnTo>
                  <a:close/>
                </a:path>
              </a:pathLst>
            </a:custGeom>
            <a:solidFill>
              <a:srgbClr val="FF7B7B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94" name="Google Shape;894;p19"/>
            <p:cNvSpPr/>
            <p:nvPr/>
          </p:nvSpPr>
          <p:spPr>
            <a:xfrm>
              <a:off x="4834707" y="784426"/>
              <a:ext cx="383912" cy="270224"/>
            </a:xfrm>
            <a:custGeom>
              <a:avLst/>
              <a:gdLst/>
              <a:ahLst/>
              <a:cxnLst/>
              <a:rect l="l" t="t" r="r" b="b"/>
              <a:pathLst>
                <a:path w="383912" h="270224" extrusionOk="0">
                  <a:moveTo>
                    <a:pt x="103771" y="270224"/>
                  </a:moveTo>
                  <a:lnTo>
                    <a:pt x="0" y="210217"/>
                  </a:lnTo>
                  <a:lnTo>
                    <a:pt x="280143" y="0"/>
                  </a:lnTo>
                  <a:lnTo>
                    <a:pt x="383913" y="60103"/>
                  </a:lnTo>
                  <a:lnTo>
                    <a:pt x="103771" y="270224"/>
                  </a:lnTo>
                  <a:close/>
                </a:path>
              </a:pathLst>
            </a:custGeom>
            <a:solidFill>
              <a:srgbClr val="F4F5F9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95" name="Google Shape;895;p19"/>
            <p:cNvSpPr/>
            <p:nvPr/>
          </p:nvSpPr>
          <p:spPr>
            <a:xfrm>
              <a:off x="4938478" y="844529"/>
              <a:ext cx="383913" cy="270224"/>
            </a:xfrm>
            <a:custGeom>
              <a:avLst/>
              <a:gdLst/>
              <a:ahLst/>
              <a:cxnLst/>
              <a:rect l="l" t="t" r="r" b="b"/>
              <a:pathLst>
                <a:path w="383913" h="270224" extrusionOk="0">
                  <a:moveTo>
                    <a:pt x="103771" y="270224"/>
                  </a:moveTo>
                  <a:lnTo>
                    <a:pt x="0" y="210121"/>
                  </a:lnTo>
                  <a:lnTo>
                    <a:pt x="280142" y="0"/>
                  </a:lnTo>
                  <a:lnTo>
                    <a:pt x="383913" y="60008"/>
                  </a:lnTo>
                  <a:lnTo>
                    <a:pt x="103771" y="270224"/>
                  </a:lnTo>
                  <a:close/>
                </a:path>
              </a:pathLst>
            </a:custGeom>
            <a:solidFill>
              <a:srgbClr val="FF7B7B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96" name="Google Shape;896;p19"/>
            <p:cNvSpPr/>
            <p:nvPr/>
          </p:nvSpPr>
          <p:spPr>
            <a:xfrm>
              <a:off x="5042248" y="904537"/>
              <a:ext cx="384008" cy="270224"/>
            </a:xfrm>
            <a:custGeom>
              <a:avLst/>
              <a:gdLst/>
              <a:ahLst/>
              <a:cxnLst/>
              <a:rect l="l" t="t" r="r" b="b"/>
              <a:pathLst>
                <a:path w="384008" h="270224" extrusionOk="0">
                  <a:moveTo>
                    <a:pt x="103771" y="270224"/>
                  </a:moveTo>
                  <a:lnTo>
                    <a:pt x="0" y="210217"/>
                  </a:lnTo>
                  <a:lnTo>
                    <a:pt x="280143" y="0"/>
                  </a:lnTo>
                  <a:lnTo>
                    <a:pt x="384008" y="60103"/>
                  </a:lnTo>
                  <a:lnTo>
                    <a:pt x="103771" y="270224"/>
                  </a:lnTo>
                  <a:close/>
                </a:path>
              </a:pathLst>
            </a:custGeom>
            <a:solidFill>
              <a:srgbClr val="F4F5F9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97" name="Google Shape;897;p19"/>
            <p:cNvSpPr/>
            <p:nvPr/>
          </p:nvSpPr>
          <p:spPr>
            <a:xfrm>
              <a:off x="4316519" y="693558"/>
              <a:ext cx="103770" cy="97206"/>
            </a:xfrm>
            <a:custGeom>
              <a:avLst/>
              <a:gdLst/>
              <a:ahLst/>
              <a:cxnLst/>
              <a:rect l="l" t="t" r="r" b="b"/>
              <a:pathLst>
                <a:path w="103770" h="97206" extrusionOk="0">
                  <a:moveTo>
                    <a:pt x="51885" y="90106"/>
                  </a:moveTo>
                  <a:cubicBezTo>
                    <a:pt x="80394" y="106680"/>
                    <a:pt x="103771" y="93250"/>
                    <a:pt x="103771" y="60103"/>
                  </a:cubicBezTo>
                  <a:lnTo>
                    <a:pt x="0" y="0"/>
                  </a:lnTo>
                  <a:cubicBezTo>
                    <a:pt x="2005" y="36601"/>
                    <a:pt x="21267" y="70060"/>
                    <a:pt x="51885" y="90106"/>
                  </a:cubicBezTo>
                  <a:close/>
                </a:path>
              </a:pathLst>
            </a:custGeom>
            <a:solidFill>
              <a:srgbClr val="E2616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98" name="Google Shape;898;p19"/>
            <p:cNvSpPr/>
            <p:nvPr/>
          </p:nvSpPr>
          <p:spPr>
            <a:xfrm>
              <a:off x="4420290" y="753661"/>
              <a:ext cx="103865" cy="97152"/>
            </a:xfrm>
            <a:custGeom>
              <a:avLst/>
              <a:gdLst/>
              <a:ahLst/>
              <a:cxnLst/>
              <a:rect l="l" t="t" r="r" b="b"/>
              <a:pathLst>
                <a:path w="103865" h="97152" extrusionOk="0">
                  <a:moveTo>
                    <a:pt x="51980" y="90011"/>
                  </a:moveTo>
                  <a:cubicBezTo>
                    <a:pt x="80489" y="106680"/>
                    <a:pt x="103866" y="93154"/>
                    <a:pt x="103866" y="60007"/>
                  </a:cubicBezTo>
                  <a:lnTo>
                    <a:pt x="0" y="0"/>
                  </a:lnTo>
                  <a:cubicBezTo>
                    <a:pt x="2005" y="36598"/>
                    <a:pt x="21315" y="70038"/>
                    <a:pt x="51980" y="90011"/>
                  </a:cubicBezTo>
                  <a:close/>
                </a:path>
              </a:pathLst>
            </a:custGeom>
            <a:solidFill>
              <a:srgbClr val="F4F5F9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99" name="Google Shape;899;p19"/>
            <p:cNvSpPr/>
            <p:nvPr/>
          </p:nvSpPr>
          <p:spPr>
            <a:xfrm>
              <a:off x="4524441" y="813668"/>
              <a:ext cx="103770" cy="97206"/>
            </a:xfrm>
            <a:custGeom>
              <a:avLst/>
              <a:gdLst/>
              <a:ahLst/>
              <a:cxnLst/>
              <a:rect l="l" t="t" r="r" b="b"/>
              <a:pathLst>
                <a:path w="103770" h="97206" extrusionOk="0">
                  <a:moveTo>
                    <a:pt x="51885" y="90106"/>
                  </a:moveTo>
                  <a:cubicBezTo>
                    <a:pt x="80394" y="106680"/>
                    <a:pt x="103771" y="93250"/>
                    <a:pt x="103771" y="60103"/>
                  </a:cubicBezTo>
                  <a:lnTo>
                    <a:pt x="0" y="0"/>
                  </a:lnTo>
                  <a:cubicBezTo>
                    <a:pt x="1958" y="36614"/>
                    <a:pt x="21229" y="70093"/>
                    <a:pt x="51885" y="90106"/>
                  </a:cubicBezTo>
                  <a:close/>
                </a:path>
              </a:pathLst>
            </a:custGeom>
            <a:solidFill>
              <a:srgbClr val="E2616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00" name="Google Shape;900;p19"/>
            <p:cNvSpPr/>
            <p:nvPr/>
          </p:nvSpPr>
          <p:spPr>
            <a:xfrm>
              <a:off x="4627926" y="873771"/>
              <a:ext cx="103770" cy="97187"/>
            </a:xfrm>
            <a:custGeom>
              <a:avLst/>
              <a:gdLst/>
              <a:ahLst/>
              <a:cxnLst/>
              <a:rect l="l" t="t" r="r" b="b"/>
              <a:pathLst>
                <a:path w="103770" h="97187" extrusionOk="0">
                  <a:moveTo>
                    <a:pt x="51885" y="90106"/>
                  </a:moveTo>
                  <a:cubicBezTo>
                    <a:pt x="80394" y="106680"/>
                    <a:pt x="103771" y="93154"/>
                    <a:pt x="103771" y="60008"/>
                  </a:cubicBezTo>
                  <a:lnTo>
                    <a:pt x="0" y="0"/>
                  </a:lnTo>
                  <a:cubicBezTo>
                    <a:pt x="1986" y="36606"/>
                    <a:pt x="21258" y="70071"/>
                    <a:pt x="51885" y="90106"/>
                  </a:cubicBezTo>
                  <a:close/>
                </a:path>
              </a:pathLst>
            </a:custGeom>
            <a:solidFill>
              <a:srgbClr val="F4F5F9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01" name="Google Shape;901;p19"/>
            <p:cNvSpPr/>
            <p:nvPr/>
          </p:nvSpPr>
          <p:spPr>
            <a:xfrm>
              <a:off x="4731697" y="933778"/>
              <a:ext cx="103770" cy="97206"/>
            </a:xfrm>
            <a:custGeom>
              <a:avLst/>
              <a:gdLst/>
              <a:ahLst/>
              <a:cxnLst/>
              <a:rect l="l" t="t" r="r" b="b"/>
              <a:pathLst>
                <a:path w="103770" h="97206" extrusionOk="0">
                  <a:moveTo>
                    <a:pt x="51885" y="90106"/>
                  </a:moveTo>
                  <a:cubicBezTo>
                    <a:pt x="80394" y="106680"/>
                    <a:pt x="103771" y="93250"/>
                    <a:pt x="103771" y="60103"/>
                  </a:cubicBezTo>
                  <a:lnTo>
                    <a:pt x="0" y="0"/>
                  </a:lnTo>
                  <a:cubicBezTo>
                    <a:pt x="1958" y="36614"/>
                    <a:pt x="21239" y="70093"/>
                    <a:pt x="51885" y="90106"/>
                  </a:cubicBezTo>
                  <a:close/>
                </a:path>
              </a:pathLst>
            </a:custGeom>
            <a:solidFill>
              <a:srgbClr val="E2616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02" name="Google Shape;902;p19"/>
            <p:cNvSpPr/>
            <p:nvPr/>
          </p:nvSpPr>
          <p:spPr>
            <a:xfrm>
              <a:off x="4835467" y="993881"/>
              <a:ext cx="103770" cy="97204"/>
            </a:xfrm>
            <a:custGeom>
              <a:avLst/>
              <a:gdLst/>
              <a:ahLst/>
              <a:cxnLst/>
              <a:rect l="l" t="t" r="r" b="b"/>
              <a:pathLst>
                <a:path w="103770" h="97204" extrusionOk="0">
                  <a:moveTo>
                    <a:pt x="51885" y="90106"/>
                  </a:moveTo>
                  <a:cubicBezTo>
                    <a:pt x="80394" y="106680"/>
                    <a:pt x="103771" y="93250"/>
                    <a:pt x="103771" y="60008"/>
                  </a:cubicBezTo>
                  <a:lnTo>
                    <a:pt x="0" y="0"/>
                  </a:lnTo>
                  <a:cubicBezTo>
                    <a:pt x="1986" y="36606"/>
                    <a:pt x="21258" y="70071"/>
                    <a:pt x="51885" y="90106"/>
                  </a:cubicBezTo>
                  <a:close/>
                </a:path>
              </a:pathLst>
            </a:custGeom>
            <a:solidFill>
              <a:srgbClr val="F4F5F9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03" name="Google Shape;903;p19"/>
            <p:cNvSpPr/>
            <p:nvPr/>
          </p:nvSpPr>
          <p:spPr>
            <a:xfrm>
              <a:off x="4939238" y="1053889"/>
              <a:ext cx="103770" cy="97206"/>
            </a:xfrm>
            <a:custGeom>
              <a:avLst/>
              <a:gdLst/>
              <a:ahLst/>
              <a:cxnLst/>
              <a:rect l="l" t="t" r="r" b="b"/>
              <a:pathLst>
                <a:path w="103770" h="97206" extrusionOk="0">
                  <a:moveTo>
                    <a:pt x="51885" y="90106"/>
                  </a:moveTo>
                  <a:cubicBezTo>
                    <a:pt x="80394" y="106680"/>
                    <a:pt x="103770" y="93250"/>
                    <a:pt x="103770" y="60103"/>
                  </a:cubicBezTo>
                  <a:lnTo>
                    <a:pt x="0" y="0"/>
                  </a:lnTo>
                  <a:cubicBezTo>
                    <a:pt x="1863" y="36642"/>
                    <a:pt x="21163" y="70158"/>
                    <a:pt x="51885" y="90106"/>
                  </a:cubicBezTo>
                  <a:close/>
                </a:path>
              </a:pathLst>
            </a:custGeom>
            <a:solidFill>
              <a:srgbClr val="E2616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04" name="Google Shape;904;p19"/>
            <p:cNvSpPr/>
            <p:nvPr/>
          </p:nvSpPr>
          <p:spPr>
            <a:xfrm>
              <a:off x="5043008" y="1113991"/>
              <a:ext cx="103770" cy="97204"/>
            </a:xfrm>
            <a:custGeom>
              <a:avLst/>
              <a:gdLst/>
              <a:ahLst/>
              <a:cxnLst/>
              <a:rect l="l" t="t" r="r" b="b"/>
              <a:pathLst>
                <a:path w="103770" h="97204" extrusionOk="0">
                  <a:moveTo>
                    <a:pt x="51885" y="90106"/>
                  </a:moveTo>
                  <a:cubicBezTo>
                    <a:pt x="80394" y="106680"/>
                    <a:pt x="103771" y="93250"/>
                    <a:pt x="103771" y="60008"/>
                  </a:cubicBezTo>
                  <a:lnTo>
                    <a:pt x="0" y="0"/>
                  </a:lnTo>
                  <a:cubicBezTo>
                    <a:pt x="1986" y="36606"/>
                    <a:pt x="21258" y="70071"/>
                    <a:pt x="51885" y="90106"/>
                  </a:cubicBezTo>
                  <a:close/>
                </a:path>
              </a:pathLst>
            </a:custGeom>
            <a:solidFill>
              <a:srgbClr val="F4F5F9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905" name="Google Shape;905;p19"/>
            <p:cNvGrpSpPr/>
            <p:nvPr/>
          </p:nvGrpSpPr>
          <p:grpSpPr>
            <a:xfrm>
              <a:off x="4316519" y="693558"/>
              <a:ext cx="830259" cy="517637"/>
              <a:chOff x="5840944" y="1418558"/>
              <a:chExt cx="830259" cy="517637"/>
            </a:xfrm>
          </p:grpSpPr>
          <p:sp>
            <p:nvSpPr>
              <p:cNvPr id="906" name="Google Shape;906;p19"/>
              <p:cNvSpPr/>
              <p:nvPr/>
            </p:nvSpPr>
            <p:spPr>
              <a:xfrm>
                <a:off x="5840944" y="1418558"/>
                <a:ext cx="103770" cy="97206"/>
              </a:xfrm>
              <a:custGeom>
                <a:avLst/>
                <a:gdLst/>
                <a:ahLst/>
                <a:cxnLst/>
                <a:rect l="l" t="t" r="r" b="b"/>
                <a:pathLst>
                  <a:path w="103770" h="97206" extrusionOk="0">
                    <a:moveTo>
                      <a:pt x="51885" y="90106"/>
                    </a:moveTo>
                    <a:cubicBezTo>
                      <a:pt x="80394" y="106680"/>
                      <a:pt x="103771" y="93250"/>
                      <a:pt x="103771" y="60103"/>
                    </a:cubicBezTo>
                    <a:lnTo>
                      <a:pt x="0" y="0"/>
                    </a:lnTo>
                    <a:cubicBezTo>
                      <a:pt x="2005" y="36601"/>
                      <a:pt x="21267" y="70060"/>
                      <a:pt x="51885" y="90106"/>
                    </a:cubicBezTo>
                    <a:close/>
                  </a:path>
                </a:pathLst>
              </a:custGeom>
              <a:solidFill>
                <a:srgbClr val="E26161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907" name="Google Shape;907;p19"/>
              <p:cNvSpPr/>
              <p:nvPr/>
            </p:nvSpPr>
            <p:spPr>
              <a:xfrm>
                <a:off x="5944715" y="1478661"/>
                <a:ext cx="103865" cy="97152"/>
              </a:xfrm>
              <a:custGeom>
                <a:avLst/>
                <a:gdLst/>
                <a:ahLst/>
                <a:cxnLst/>
                <a:rect l="l" t="t" r="r" b="b"/>
                <a:pathLst>
                  <a:path w="103865" h="97152" extrusionOk="0">
                    <a:moveTo>
                      <a:pt x="51980" y="90011"/>
                    </a:moveTo>
                    <a:cubicBezTo>
                      <a:pt x="80489" y="106680"/>
                      <a:pt x="103866" y="93154"/>
                      <a:pt x="103866" y="60007"/>
                    </a:cubicBezTo>
                    <a:lnTo>
                      <a:pt x="0" y="0"/>
                    </a:lnTo>
                    <a:cubicBezTo>
                      <a:pt x="2005" y="36598"/>
                      <a:pt x="21315" y="70038"/>
                      <a:pt x="51980" y="90011"/>
                    </a:cubicBezTo>
                    <a:close/>
                  </a:path>
                </a:pathLst>
              </a:custGeom>
              <a:solidFill>
                <a:srgbClr val="B1B4C4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908" name="Google Shape;908;p19"/>
              <p:cNvSpPr/>
              <p:nvPr/>
            </p:nvSpPr>
            <p:spPr>
              <a:xfrm>
                <a:off x="6048866" y="1538668"/>
                <a:ext cx="103770" cy="97206"/>
              </a:xfrm>
              <a:custGeom>
                <a:avLst/>
                <a:gdLst/>
                <a:ahLst/>
                <a:cxnLst/>
                <a:rect l="l" t="t" r="r" b="b"/>
                <a:pathLst>
                  <a:path w="103770" h="97206" extrusionOk="0">
                    <a:moveTo>
                      <a:pt x="51885" y="90106"/>
                    </a:moveTo>
                    <a:cubicBezTo>
                      <a:pt x="80394" y="106680"/>
                      <a:pt x="103771" y="93250"/>
                      <a:pt x="103771" y="60103"/>
                    </a:cubicBezTo>
                    <a:lnTo>
                      <a:pt x="0" y="0"/>
                    </a:lnTo>
                    <a:cubicBezTo>
                      <a:pt x="1958" y="36614"/>
                      <a:pt x="21229" y="70093"/>
                      <a:pt x="51885" y="90106"/>
                    </a:cubicBezTo>
                    <a:close/>
                  </a:path>
                </a:pathLst>
              </a:custGeom>
              <a:solidFill>
                <a:srgbClr val="E26161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909" name="Google Shape;909;p19"/>
              <p:cNvSpPr/>
              <p:nvPr/>
            </p:nvSpPr>
            <p:spPr>
              <a:xfrm>
                <a:off x="6152351" y="1598771"/>
                <a:ext cx="103770" cy="97187"/>
              </a:xfrm>
              <a:custGeom>
                <a:avLst/>
                <a:gdLst/>
                <a:ahLst/>
                <a:cxnLst/>
                <a:rect l="l" t="t" r="r" b="b"/>
                <a:pathLst>
                  <a:path w="103770" h="97187" extrusionOk="0">
                    <a:moveTo>
                      <a:pt x="51885" y="90106"/>
                    </a:moveTo>
                    <a:cubicBezTo>
                      <a:pt x="80394" y="106680"/>
                      <a:pt x="103771" y="93154"/>
                      <a:pt x="103771" y="60008"/>
                    </a:cubicBezTo>
                    <a:lnTo>
                      <a:pt x="0" y="0"/>
                    </a:lnTo>
                    <a:cubicBezTo>
                      <a:pt x="1986" y="36606"/>
                      <a:pt x="21258" y="70071"/>
                      <a:pt x="51885" y="90106"/>
                    </a:cubicBezTo>
                    <a:close/>
                  </a:path>
                </a:pathLst>
              </a:custGeom>
              <a:solidFill>
                <a:srgbClr val="B1B4C4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910" name="Google Shape;910;p19"/>
              <p:cNvSpPr/>
              <p:nvPr/>
            </p:nvSpPr>
            <p:spPr>
              <a:xfrm>
                <a:off x="6256122" y="1658778"/>
                <a:ext cx="103770" cy="97206"/>
              </a:xfrm>
              <a:custGeom>
                <a:avLst/>
                <a:gdLst/>
                <a:ahLst/>
                <a:cxnLst/>
                <a:rect l="l" t="t" r="r" b="b"/>
                <a:pathLst>
                  <a:path w="103770" h="97206" extrusionOk="0">
                    <a:moveTo>
                      <a:pt x="51885" y="90106"/>
                    </a:moveTo>
                    <a:cubicBezTo>
                      <a:pt x="80394" y="106680"/>
                      <a:pt x="103771" y="93250"/>
                      <a:pt x="103771" y="60103"/>
                    </a:cubicBezTo>
                    <a:lnTo>
                      <a:pt x="0" y="0"/>
                    </a:lnTo>
                    <a:cubicBezTo>
                      <a:pt x="1958" y="36614"/>
                      <a:pt x="21239" y="70093"/>
                      <a:pt x="51885" y="90106"/>
                    </a:cubicBezTo>
                    <a:close/>
                  </a:path>
                </a:pathLst>
              </a:custGeom>
              <a:solidFill>
                <a:srgbClr val="E26161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911" name="Google Shape;911;p19"/>
              <p:cNvSpPr/>
              <p:nvPr/>
            </p:nvSpPr>
            <p:spPr>
              <a:xfrm>
                <a:off x="6359892" y="1718881"/>
                <a:ext cx="103770" cy="97204"/>
              </a:xfrm>
              <a:custGeom>
                <a:avLst/>
                <a:gdLst/>
                <a:ahLst/>
                <a:cxnLst/>
                <a:rect l="l" t="t" r="r" b="b"/>
                <a:pathLst>
                  <a:path w="103770" h="97204" extrusionOk="0">
                    <a:moveTo>
                      <a:pt x="51885" y="90106"/>
                    </a:moveTo>
                    <a:cubicBezTo>
                      <a:pt x="80394" y="106680"/>
                      <a:pt x="103771" y="93250"/>
                      <a:pt x="103771" y="60008"/>
                    </a:cubicBezTo>
                    <a:lnTo>
                      <a:pt x="0" y="0"/>
                    </a:lnTo>
                    <a:cubicBezTo>
                      <a:pt x="1986" y="36606"/>
                      <a:pt x="21258" y="70071"/>
                      <a:pt x="51885" y="90106"/>
                    </a:cubicBezTo>
                    <a:close/>
                  </a:path>
                </a:pathLst>
              </a:custGeom>
              <a:solidFill>
                <a:srgbClr val="B1B4C4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912" name="Google Shape;912;p19"/>
              <p:cNvSpPr/>
              <p:nvPr/>
            </p:nvSpPr>
            <p:spPr>
              <a:xfrm>
                <a:off x="6463663" y="1778889"/>
                <a:ext cx="103770" cy="97206"/>
              </a:xfrm>
              <a:custGeom>
                <a:avLst/>
                <a:gdLst/>
                <a:ahLst/>
                <a:cxnLst/>
                <a:rect l="l" t="t" r="r" b="b"/>
                <a:pathLst>
                  <a:path w="103770" h="97206" extrusionOk="0">
                    <a:moveTo>
                      <a:pt x="51885" y="90106"/>
                    </a:moveTo>
                    <a:cubicBezTo>
                      <a:pt x="80394" y="106680"/>
                      <a:pt x="103770" y="93250"/>
                      <a:pt x="103770" y="60103"/>
                    </a:cubicBezTo>
                    <a:lnTo>
                      <a:pt x="0" y="0"/>
                    </a:lnTo>
                    <a:cubicBezTo>
                      <a:pt x="1863" y="36642"/>
                      <a:pt x="21163" y="70158"/>
                      <a:pt x="51885" y="90106"/>
                    </a:cubicBezTo>
                    <a:close/>
                  </a:path>
                </a:pathLst>
              </a:custGeom>
              <a:solidFill>
                <a:srgbClr val="E26161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913" name="Google Shape;913;p19"/>
              <p:cNvSpPr/>
              <p:nvPr/>
            </p:nvSpPr>
            <p:spPr>
              <a:xfrm>
                <a:off x="6567433" y="1838991"/>
                <a:ext cx="103770" cy="97204"/>
              </a:xfrm>
              <a:custGeom>
                <a:avLst/>
                <a:gdLst/>
                <a:ahLst/>
                <a:cxnLst/>
                <a:rect l="l" t="t" r="r" b="b"/>
                <a:pathLst>
                  <a:path w="103770" h="97204" extrusionOk="0">
                    <a:moveTo>
                      <a:pt x="51885" y="90106"/>
                    </a:moveTo>
                    <a:cubicBezTo>
                      <a:pt x="80394" y="106680"/>
                      <a:pt x="103771" y="93250"/>
                      <a:pt x="103771" y="60008"/>
                    </a:cubicBezTo>
                    <a:lnTo>
                      <a:pt x="0" y="0"/>
                    </a:lnTo>
                    <a:cubicBezTo>
                      <a:pt x="1986" y="36606"/>
                      <a:pt x="21258" y="70071"/>
                      <a:pt x="51885" y="90106"/>
                    </a:cubicBezTo>
                    <a:close/>
                  </a:path>
                </a:pathLst>
              </a:custGeom>
              <a:solidFill>
                <a:srgbClr val="B1B4C4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914" name="Google Shape;914;p19"/>
            <p:cNvSpPr/>
            <p:nvPr/>
          </p:nvSpPr>
          <p:spPr>
            <a:xfrm>
              <a:off x="5776434" y="3835950"/>
              <a:ext cx="422399" cy="244506"/>
            </a:xfrm>
            <a:custGeom>
              <a:avLst/>
              <a:gdLst/>
              <a:ahLst/>
              <a:cxnLst/>
              <a:rect l="l" t="t" r="r" b="b"/>
              <a:pathLst>
                <a:path w="422399" h="244506" extrusionOk="0">
                  <a:moveTo>
                    <a:pt x="375265" y="244507"/>
                  </a:moveTo>
                  <a:lnTo>
                    <a:pt x="0" y="27337"/>
                  </a:lnTo>
                  <a:lnTo>
                    <a:pt x="47039" y="0"/>
                  </a:lnTo>
                  <a:lnTo>
                    <a:pt x="422399" y="217075"/>
                  </a:lnTo>
                  <a:lnTo>
                    <a:pt x="375265" y="244507"/>
                  </a:lnTo>
                  <a:close/>
                </a:path>
              </a:pathLst>
            </a:custGeom>
            <a:solidFill>
              <a:srgbClr val="D6D8E5">
                <a:alpha val="4000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15" name="Google Shape;915;p19"/>
            <p:cNvSpPr/>
            <p:nvPr/>
          </p:nvSpPr>
          <p:spPr>
            <a:xfrm>
              <a:off x="5919927" y="3349699"/>
              <a:ext cx="376785" cy="648842"/>
            </a:xfrm>
            <a:custGeom>
              <a:avLst/>
              <a:gdLst/>
              <a:ahLst/>
              <a:cxnLst/>
              <a:rect l="l" t="t" r="r" b="b"/>
              <a:pathLst>
                <a:path w="376785" h="648842" extrusionOk="0">
                  <a:moveTo>
                    <a:pt x="376786" y="648843"/>
                  </a:moveTo>
                  <a:lnTo>
                    <a:pt x="0" y="430721"/>
                  </a:lnTo>
                  <a:lnTo>
                    <a:pt x="47134" y="0"/>
                  </a:lnTo>
                  <a:lnTo>
                    <a:pt x="329747" y="163544"/>
                  </a:lnTo>
                  <a:lnTo>
                    <a:pt x="376786" y="648843"/>
                  </a:lnTo>
                  <a:close/>
                </a:path>
              </a:pathLst>
            </a:custGeom>
            <a:solidFill>
              <a:srgbClr val="C65555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16" name="Google Shape;916;p19"/>
            <p:cNvSpPr/>
            <p:nvPr/>
          </p:nvSpPr>
          <p:spPr>
            <a:xfrm>
              <a:off x="5821952" y="3404277"/>
              <a:ext cx="376880" cy="648747"/>
            </a:xfrm>
            <a:custGeom>
              <a:avLst/>
              <a:gdLst/>
              <a:ahLst/>
              <a:cxnLst/>
              <a:rect l="l" t="t" r="r" b="b"/>
              <a:pathLst>
                <a:path w="376880" h="648747" extrusionOk="0">
                  <a:moveTo>
                    <a:pt x="376881" y="648748"/>
                  </a:moveTo>
                  <a:lnTo>
                    <a:pt x="0" y="430721"/>
                  </a:lnTo>
                  <a:lnTo>
                    <a:pt x="47134" y="0"/>
                  </a:lnTo>
                  <a:lnTo>
                    <a:pt x="329747" y="163544"/>
                  </a:lnTo>
                  <a:lnTo>
                    <a:pt x="376881" y="648748"/>
                  </a:lnTo>
                  <a:close/>
                </a:path>
              </a:pathLst>
            </a:custGeom>
            <a:solidFill>
              <a:srgbClr val="FF6C6C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17" name="Google Shape;917;p19"/>
            <p:cNvSpPr/>
            <p:nvPr/>
          </p:nvSpPr>
          <p:spPr>
            <a:xfrm>
              <a:off x="6151700" y="3513243"/>
              <a:ext cx="145012" cy="539781"/>
            </a:xfrm>
            <a:custGeom>
              <a:avLst/>
              <a:gdLst/>
              <a:ahLst/>
              <a:cxnLst/>
              <a:rect l="l" t="t" r="r" b="b"/>
              <a:pathLst>
                <a:path w="145012" h="539781" extrusionOk="0">
                  <a:moveTo>
                    <a:pt x="47134" y="539782"/>
                  </a:moveTo>
                  <a:lnTo>
                    <a:pt x="145013" y="485299"/>
                  </a:lnTo>
                  <a:lnTo>
                    <a:pt x="97974" y="0"/>
                  </a:lnTo>
                  <a:lnTo>
                    <a:pt x="0" y="54578"/>
                  </a:lnTo>
                  <a:lnTo>
                    <a:pt x="47134" y="539782"/>
                  </a:lnTo>
                  <a:close/>
                </a:path>
              </a:pathLst>
            </a:custGeom>
            <a:solidFill>
              <a:srgbClr val="DD626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18" name="Google Shape;918;p19"/>
            <p:cNvSpPr/>
            <p:nvPr/>
          </p:nvSpPr>
          <p:spPr>
            <a:xfrm>
              <a:off x="5869087" y="3349699"/>
              <a:ext cx="97973" cy="104584"/>
            </a:xfrm>
            <a:custGeom>
              <a:avLst/>
              <a:gdLst/>
              <a:ahLst/>
              <a:cxnLst/>
              <a:rect l="l" t="t" r="r" b="b"/>
              <a:pathLst>
                <a:path w="97973" h="104584" extrusionOk="0">
                  <a:moveTo>
                    <a:pt x="0" y="54578"/>
                  </a:moveTo>
                  <a:lnTo>
                    <a:pt x="97974" y="0"/>
                  </a:lnTo>
                  <a:lnTo>
                    <a:pt x="86476" y="104584"/>
                  </a:lnTo>
                  <a:lnTo>
                    <a:pt x="0" y="54578"/>
                  </a:lnTo>
                  <a:close/>
                </a:path>
              </a:pathLst>
            </a:custGeom>
            <a:solidFill>
              <a:srgbClr val="C65555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19" name="Google Shape;919;p19"/>
            <p:cNvSpPr/>
            <p:nvPr/>
          </p:nvSpPr>
          <p:spPr>
            <a:xfrm>
              <a:off x="5939787" y="3382376"/>
              <a:ext cx="141211" cy="143535"/>
            </a:xfrm>
            <a:custGeom>
              <a:avLst/>
              <a:gdLst/>
              <a:ahLst/>
              <a:cxnLst/>
              <a:rect l="l" t="t" r="r" b="b"/>
              <a:pathLst>
                <a:path w="141211" h="143535" extrusionOk="0">
                  <a:moveTo>
                    <a:pt x="141211" y="143536"/>
                  </a:moveTo>
                  <a:lnTo>
                    <a:pt x="123821" y="133439"/>
                  </a:lnTo>
                  <a:cubicBezTo>
                    <a:pt x="123821" y="92767"/>
                    <a:pt x="99969" y="45904"/>
                    <a:pt x="70606" y="28664"/>
                  </a:cubicBezTo>
                  <a:cubicBezTo>
                    <a:pt x="41242" y="11424"/>
                    <a:pt x="17485" y="30950"/>
                    <a:pt x="17485" y="71622"/>
                  </a:cubicBezTo>
                  <a:lnTo>
                    <a:pt x="0" y="61525"/>
                  </a:lnTo>
                  <a:cubicBezTo>
                    <a:pt x="0" y="9805"/>
                    <a:pt x="31739" y="-14008"/>
                    <a:pt x="70606" y="8471"/>
                  </a:cubicBezTo>
                  <a:cubicBezTo>
                    <a:pt x="109472" y="30950"/>
                    <a:pt x="141211" y="91815"/>
                    <a:pt x="141211" y="143536"/>
                  </a:cubicBezTo>
                  <a:close/>
                </a:path>
              </a:pathLst>
            </a:custGeom>
            <a:solidFill>
              <a:srgbClr val="20232D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20" name="Google Shape;920;p19"/>
            <p:cNvSpPr/>
            <p:nvPr/>
          </p:nvSpPr>
          <p:spPr>
            <a:xfrm>
              <a:off x="6031584" y="3326084"/>
              <a:ext cx="141211" cy="143535"/>
            </a:xfrm>
            <a:custGeom>
              <a:avLst/>
              <a:gdLst/>
              <a:ahLst/>
              <a:cxnLst/>
              <a:rect l="l" t="t" r="r" b="b"/>
              <a:pathLst>
                <a:path w="141211" h="143535" extrusionOk="0">
                  <a:moveTo>
                    <a:pt x="141211" y="143536"/>
                  </a:moveTo>
                  <a:lnTo>
                    <a:pt x="123821" y="133439"/>
                  </a:lnTo>
                  <a:cubicBezTo>
                    <a:pt x="123821" y="92767"/>
                    <a:pt x="99969" y="45904"/>
                    <a:pt x="70606" y="28664"/>
                  </a:cubicBezTo>
                  <a:cubicBezTo>
                    <a:pt x="41242" y="11424"/>
                    <a:pt x="17485" y="30950"/>
                    <a:pt x="17485" y="71622"/>
                  </a:cubicBezTo>
                  <a:lnTo>
                    <a:pt x="0" y="61525"/>
                  </a:lnTo>
                  <a:cubicBezTo>
                    <a:pt x="0" y="9804"/>
                    <a:pt x="31739" y="-14008"/>
                    <a:pt x="70606" y="8471"/>
                  </a:cubicBezTo>
                  <a:cubicBezTo>
                    <a:pt x="109472" y="30950"/>
                    <a:pt x="141211" y="92291"/>
                    <a:pt x="141211" y="143536"/>
                  </a:cubicBezTo>
                  <a:close/>
                </a:path>
              </a:pathLst>
            </a:custGeom>
            <a:solidFill>
              <a:srgbClr val="20232D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21" name="Google Shape;921;p19"/>
            <p:cNvSpPr/>
            <p:nvPr/>
          </p:nvSpPr>
          <p:spPr>
            <a:xfrm>
              <a:off x="5273451" y="4003686"/>
              <a:ext cx="608559" cy="352234"/>
            </a:xfrm>
            <a:custGeom>
              <a:avLst/>
              <a:gdLst/>
              <a:ahLst/>
              <a:cxnLst/>
              <a:rect l="l" t="t" r="r" b="b"/>
              <a:pathLst>
                <a:path w="608559" h="352234" extrusionOk="0">
                  <a:moveTo>
                    <a:pt x="540709" y="352234"/>
                  </a:moveTo>
                  <a:lnTo>
                    <a:pt x="0" y="39529"/>
                  </a:lnTo>
                  <a:lnTo>
                    <a:pt x="67850" y="0"/>
                  </a:lnTo>
                  <a:lnTo>
                    <a:pt x="608559" y="312801"/>
                  </a:lnTo>
                  <a:lnTo>
                    <a:pt x="540709" y="352234"/>
                  </a:lnTo>
                  <a:close/>
                </a:path>
              </a:pathLst>
            </a:custGeom>
            <a:solidFill>
              <a:srgbClr val="D6D8E5">
                <a:alpha val="4000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22" name="Google Shape;922;p19"/>
            <p:cNvSpPr/>
            <p:nvPr/>
          </p:nvSpPr>
          <p:spPr>
            <a:xfrm>
              <a:off x="5480232" y="3303313"/>
              <a:ext cx="542799" cy="934592"/>
            </a:xfrm>
            <a:custGeom>
              <a:avLst/>
              <a:gdLst/>
              <a:ahLst/>
              <a:cxnLst/>
              <a:rect l="l" t="t" r="r" b="b"/>
              <a:pathLst>
                <a:path w="542799" h="934592" extrusionOk="0">
                  <a:moveTo>
                    <a:pt x="542800" y="934593"/>
                  </a:moveTo>
                  <a:lnTo>
                    <a:pt x="0" y="620458"/>
                  </a:lnTo>
                  <a:lnTo>
                    <a:pt x="67850" y="0"/>
                  </a:lnTo>
                  <a:lnTo>
                    <a:pt x="474950" y="235648"/>
                  </a:lnTo>
                  <a:lnTo>
                    <a:pt x="542800" y="934593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23" name="Google Shape;923;p19"/>
            <p:cNvSpPr/>
            <p:nvPr/>
          </p:nvSpPr>
          <p:spPr>
            <a:xfrm>
              <a:off x="5339115" y="3381894"/>
              <a:ext cx="542894" cy="934592"/>
            </a:xfrm>
            <a:custGeom>
              <a:avLst/>
              <a:gdLst/>
              <a:ahLst/>
              <a:cxnLst/>
              <a:rect l="l" t="t" r="r" b="b"/>
              <a:pathLst>
                <a:path w="542894" h="934592" extrusionOk="0">
                  <a:moveTo>
                    <a:pt x="542895" y="934593"/>
                  </a:moveTo>
                  <a:lnTo>
                    <a:pt x="0" y="620458"/>
                  </a:lnTo>
                  <a:lnTo>
                    <a:pt x="67850" y="0"/>
                  </a:lnTo>
                  <a:lnTo>
                    <a:pt x="475045" y="235553"/>
                  </a:lnTo>
                  <a:lnTo>
                    <a:pt x="542895" y="934593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24" name="Google Shape;924;p19"/>
            <p:cNvSpPr/>
            <p:nvPr/>
          </p:nvSpPr>
          <p:spPr>
            <a:xfrm>
              <a:off x="5814160" y="3538961"/>
              <a:ext cx="208871" cy="777525"/>
            </a:xfrm>
            <a:custGeom>
              <a:avLst/>
              <a:gdLst/>
              <a:ahLst/>
              <a:cxnLst/>
              <a:rect l="l" t="t" r="r" b="b"/>
              <a:pathLst>
                <a:path w="208871" h="777525" extrusionOk="0">
                  <a:moveTo>
                    <a:pt x="67850" y="777526"/>
                  </a:moveTo>
                  <a:lnTo>
                    <a:pt x="208871" y="698945"/>
                  </a:lnTo>
                  <a:lnTo>
                    <a:pt x="141021" y="0"/>
                  </a:lnTo>
                  <a:lnTo>
                    <a:pt x="0" y="78486"/>
                  </a:lnTo>
                  <a:lnTo>
                    <a:pt x="67850" y="77752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25" name="Google Shape;925;p19"/>
            <p:cNvSpPr/>
            <p:nvPr/>
          </p:nvSpPr>
          <p:spPr>
            <a:xfrm>
              <a:off x="5406965" y="3303313"/>
              <a:ext cx="141116" cy="150685"/>
            </a:xfrm>
            <a:custGeom>
              <a:avLst/>
              <a:gdLst/>
              <a:ahLst/>
              <a:cxnLst/>
              <a:rect l="l" t="t" r="r" b="b"/>
              <a:pathLst>
                <a:path w="141116" h="150685" extrusionOk="0">
                  <a:moveTo>
                    <a:pt x="0" y="78581"/>
                  </a:moveTo>
                  <a:lnTo>
                    <a:pt x="141117" y="0"/>
                  </a:lnTo>
                  <a:lnTo>
                    <a:pt x="124582" y="150685"/>
                  </a:lnTo>
                  <a:lnTo>
                    <a:pt x="0" y="7858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26" name="Google Shape;926;p19"/>
            <p:cNvSpPr/>
            <p:nvPr/>
          </p:nvSpPr>
          <p:spPr>
            <a:xfrm>
              <a:off x="5508835" y="3350470"/>
              <a:ext cx="203454" cy="206683"/>
            </a:xfrm>
            <a:custGeom>
              <a:avLst/>
              <a:gdLst/>
              <a:ahLst/>
              <a:cxnLst/>
              <a:rect l="l" t="t" r="r" b="b"/>
              <a:pathLst>
                <a:path w="203454" h="206683" extrusionOk="0">
                  <a:moveTo>
                    <a:pt x="203455" y="206684"/>
                  </a:moveTo>
                  <a:lnTo>
                    <a:pt x="178367" y="191730"/>
                  </a:lnTo>
                  <a:cubicBezTo>
                    <a:pt x="178367" y="133151"/>
                    <a:pt x="143967" y="65619"/>
                    <a:pt x="101775" y="41235"/>
                  </a:cubicBezTo>
                  <a:cubicBezTo>
                    <a:pt x="59582" y="16851"/>
                    <a:pt x="25087" y="44473"/>
                    <a:pt x="25087" y="103052"/>
                  </a:cubicBezTo>
                  <a:lnTo>
                    <a:pt x="0" y="88574"/>
                  </a:lnTo>
                  <a:cubicBezTo>
                    <a:pt x="0" y="13993"/>
                    <a:pt x="45613" y="-20297"/>
                    <a:pt x="101775" y="12374"/>
                  </a:cubicBezTo>
                  <a:cubicBezTo>
                    <a:pt x="157936" y="45045"/>
                    <a:pt x="203455" y="132103"/>
                    <a:pt x="203455" y="206684"/>
                  </a:cubicBezTo>
                  <a:close/>
                </a:path>
              </a:pathLst>
            </a:custGeom>
            <a:solidFill>
              <a:srgbClr val="20232D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27" name="Google Shape;927;p19"/>
            <p:cNvSpPr/>
            <p:nvPr/>
          </p:nvSpPr>
          <p:spPr>
            <a:xfrm>
              <a:off x="5641209" y="3269779"/>
              <a:ext cx="203454" cy="206316"/>
            </a:xfrm>
            <a:custGeom>
              <a:avLst/>
              <a:gdLst/>
              <a:ahLst/>
              <a:cxnLst/>
              <a:rect l="l" t="t" r="r" b="b"/>
              <a:pathLst>
                <a:path w="203454" h="206316" extrusionOk="0">
                  <a:moveTo>
                    <a:pt x="203455" y="206317"/>
                  </a:moveTo>
                  <a:lnTo>
                    <a:pt x="178367" y="191744"/>
                  </a:lnTo>
                  <a:cubicBezTo>
                    <a:pt x="178367" y="133165"/>
                    <a:pt x="143967" y="65633"/>
                    <a:pt x="101775" y="41153"/>
                  </a:cubicBezTo>
                  <a:cubicBezTo>
                    <a:pt x="59582" y="16674"/>
                    <a:pt x="25088" y="44487"/>
                    <a:pt x="25088" y="103066"/>
                  </a:cubicBezTo>
                  <a:lnTo>
                    <a:pt x="0" y="88588"/>
                  </a:lnTo>
                  <a:cubicBezTo>
                    <a:pt x="0" y="13912"/>
                    <a:pt x="45708" y="-20283"/>
                    <a:pt x="101775" y="12388"/>
                  </a:cubicBezTo>
                  <a:cubicBezTo>
                    <a:pt x="157842" y="45059"/>
                    <a:pt x="203455" y="131641"/>
                    <a:pt x="203455" y="206317"/>
                  </a:cubicBezTo>
                  <a:close/>
                </a:path>
              </a:pathLst>
            </a:custGeom>
            <a:solidFill>
              <a:srgbClr val="20232D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28" name="Google Shape;928;p19"/>
            <p:cNvSpPr/>
            <p:nvPr/>
          </p:nvSpPr>
          <p:spPr>
            <a:xfrm>
              <a:off x="3370326" y="2746576"/>
              <a:ext cx="431236" cy="248888"/>
            </a:xfrm>
            <a:custGeom>
              <a:avLst/>
              <a:gdLst/>
              <a:ahLst/>
              <a:cxnLst/>
              <a:rect l="l" t="t" r="r" b="b"/>
              <a:pathLst>
                <a:path w="431236" h="248888" extrusionOk="0">
                  <a:moveTo>
                    <a:pt x="203170" y="248888"/>
                  </a:moveTo>
                  <a:lnTo>
                    <a:pt x="0" y="132016"/>
                  </a:lnTo>
                  <a:lnTo>
                    <a:pt x="228162" y="0"/>
                  </a:lnTo>
                  <a:lnTo>
                    <a:pt x="431237" y="116967"/>
                  </a:lnTo>
                  <a:lnTo>
                    <a:pt x="203170" y="248888"/>
                  </a:lnTo>
                  <a:close/>
                </a:path>
              </a:pathLst>
            </a:custGeom>
            <a:solidFill>
              <a:srgbClr val="D6D8E5">
                <a:alpha val="4000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29" name="Google Shape;929;p19"/>
            <p:cNvSpPr/>
            <p:nvPr/>
          </p:nvSpPr>
          <p:spPr>
            <a:xfrm>
              <a:off x="3388571" y="2474923"/>
              <a:ext cx="435798" cy="252221"/>
            </a:xfrm>
            <a:custGeom>
              <a:avLst/>
              <a:gdLst/>
              <a:ahLst/>
              <a:cxnLst/>
              <a:rect l="l" t="t" r="r" b="b"/>
              <a:pathLst>
                <a:path w="435798" h="252221" extrusionOk="0">
                  <a:moveTo>
                    <a:pt x="217899" y="252222"/>
                  </a:moveTo>
                  <a:lnTo>
                    <a:pt x="0" y="126111"/>
                  </a:lnTo>
                  <a:lnTo>
                    <a:pt x="217899" y="0"/>
                  </a:lnTo>
                  <a:lnTo>
                    <a:pt x="435798" y="126111"/>
                  </a:lnTo>
                  <a:lnTo>
                    <a:pt x="217899" y="252222"/>
                  </a:lnTo>
                  <a:close/>
                </a:path>
              </a:pathLst>
            </a:custGeom>
            <a:solidFill>
              <a:srgbClr val="EFDA8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30" name="Google Shape;930;p19"/>
            <p:cNvSpPr/>
            <p:nvPr/>
          </p:nvSpPr>
          <p:spPr>
            <a:xfrm>
              <a:off x="3606470" y="2623608"/>
              <a:ext cx="203169" cy="352710"/>
            </a:xfrm>
            <a:custGeom>
              <a:avLst/>
              <a:gdLst/>
              <a:ahLst/>
              <a:cxnLst/>
              <a:rect l="l" t="t" r="r" b="b"/>
              <a:pathLst>
                <a:path w="203169" h="352710" extrusionOk="0">
                  <a:moveTo>
                    <a:pt x="203170" y="235172"/>
                  </a:moveTo>
                  <a:lnTo>
                    <a:pt x="0" y="352711"/>
                  </a:lnTo>
                  <a:lnTo>
                    <a:pt x="0" y="117538"/>
                  </a:lnTo>
                  <a:lnTo>
                    <a:pt x="203170" y="0"/>
                  </a:lnTo>
                  <a:lnTo>
                    <a:pt x="203170" y="235172"/>
                  </a:lnTo>
                  <a:close/>
                </a:path>
              </a:pathLst>
            </a:custGeom>
            <a:solidFill>
              <a:srgbClr val="D1B66B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31" name="Google Shape;931;p19"/>
            <p:cNvSpPr/>
            <p:nvPr/>
          </p:nvSpPr>
          <p:spPr>
            <a:xfrm>
              <a:off x="3403301" y="2623608"/>
              <a:ext cx="203169" cy="352710"/>
            </a:xfrm>
            <a:custGeom>
              <a:avLst/>
              <a:gdLst/>
              <a:ahLst/>
              <a:cxnLst/>
              <a:rect l="l" t="t" r="r" b="b"/>
              <a:pathLst>
                <a:path w="203169" h="352710" extrusionOk="0">
                  <a:moveTo>
                    <a:pt x="203170" y="352711"/>
                  </a:moveTo>
                  <a:lnTo>
                    <a:pt x="0" y="235172"/>
                  </a:lnTo>
                  <a:lnTo>
                    <a:pt x="0" y="0"/>
                  </a:lnTo>
                  <a:lnTo>
                    <a:pt x="203170" y="117538"/>
                  </a:lnTo>
                  <a:lnTo>
                    <a:pt x="203170" y="352711"/>
                  </a:lnTo>
                  <a:close/>
                </a:path>
              </a:pathLst>
            </a:custGeom>
            <a:solidFill>
              <a:srgbClr val="E2C979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32" name="Google Shape;932;p19"/>
            <p:cNvSpPr/>
            <p:nvPr/>
          </p:nvSpPr>
          <p:spPr>
            <a:xfrm>
              <a:off x="3403301" y="2623608"/>
              <a:ext cx="203169" cy="177736"/>
            </a:xfrm>
            <a:custGeom>
              <a:avLst/>
              <a:gdLst/>
              <a:ahLst/>
              <a:cxnLst/>
              <a:rect l="l" t="t" r="r" b="b"/>
              <a:pathLst>
                <a:path w="203169" h="177736" extrusionOk="0">
                  <a:moveTo>
                    <a:pt x="0" y="0"/>
                  </a:moveTo>
                  <a:lnTo>
                    <a:pt x="0" y="61532"/>
                  </a:lnTo>
                  <a:lnTo>
                    <a:pt x="203170" y="177737"/>
                  </a:lnTo>
                  <a:lnTo>
                    <a:pt x="203170" y="11782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>
                <a:alpha val="980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33" name="Google Shape;933;p19"/>
            <p:cNvSpPr/>
            <p:nvPr/>
          </p:nvSpPr>
          <p:spPr>
            <a:xfrm>
              <a:off x="3606470" y="2623608"/>
              <a:ext cx="203169" cy="177736"/>
            </a:xfrm>
            <a:custGeom>
              <a:avLst/>
              <a:gdLst/>
              <a:ahLst/>
              <a:cxnLst/>
              <a:rect l="l" t="t" r="r" b="b"/>
              <a:pathLst>
                <a:path w="203169" h="177736" extrusionOk="0">
                  <a:moveTo>
                    <a:pt x="203170" y="0"/>
                  </a:moveTo>
                  <a:lnTo>
                    <a:pt x="203170" y="65913"/>
                  </a:lnTo>
                  <a:lnTo>
                    <a:pt x="0" y="177737"/>
                  </a:lnTo>
                  <a:lnTo>
                    <a:pt x="0" y="117824"/>
                  </a:lnTo>
                  <a:lnTo>
                    <a:pt x="203170" y="0"/>
                  </a:lnTo>
                  <a:close/>
                </a:path>
              </a:pathLst>
            </a:custGeom>
            <a:solidFill>
              <a:srgbClr val="000000">
                <a:alpha val="980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34" name="Google Shape;934;p19"/>
            <p:cNvSpPr/>
            <p:nvPr/>
          </p:nvSpPr>
          <p:spPr>
            <a:xfrm>
              <a:off x="3388571" y="2601034"/>
              <a:ext cx="217899" cy="189547"/>
            </a:xfrm>
            <a:custGeom>
              <a:avLst/>
              <a:gdLst/>
              <a:ahLst/>
              <a:cxnLst/>
              <a:rect l="l" t="t" r="r" b="b"/>
              <a:pathLst>
                <a:path w="217899" h="189547" extrusionOk="0">
                  <a:moveTo>
                    <a:pt x="0" y="0"/>
                  </a:moveTo>
                  <a:lnTo>
                    <a:pt x="0" y="65151"/>
                  </a:lnTo>
                  <a:lnTo>
                    <a:pt x="217899" y="189547"/>
                  </a:lnTo>
                  <a:lnTo>
                    <a:pt x="217899" y="12611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E2C979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35" name="Google Shape;935;p19"/>
            <p:cNvSpPr/>
            <p:nvPr/>
          </p:nvSpPr>
          <p:spPr>
            <a:xfrm>
              <a:off x="3606470" y="2601034"/>
              <a:ext cx="217899" cy="189547"/>
            </a:xfrm>
            <a:custGeom>
              <a:avLst/>
              <a:gdLst/>
              <a:ahLst/>
              <a:cxnLst/>
              <a:rect l="l" t="t" r="r" b="b"/>
              <a:pathLst>
                <a:path w="217899" h="189547" extrusionOk="0">
                  <a:moveTo>
                    <a:pt x="0" y="189547"/>
                  </a:moveTo>
                  <a:lnTo>
                    <a:pt x="217899" y="70295"/>
                  </a:lnTo>
                  <a:lnTo>
                    <a:pt x="217899" y="0"/>
                  </a:lnTo>
                  <a:lnTo>
                    <a:pt x="0" y="126111"/>
                  </a:lnTo>
                  <a:lnTo>
                    <a:pt x="0" y="189547"/>
                  </a:lnTo>
                  <a:close/>
                </a:path>
              </a:pathLst>
            </a:custGeom>
            <a:solidFill>
              <a:srgbClr val="D1B66B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36" name="Google Shape;936;p19"/>
            <p:cNvSpPr/>
            <p:nvPr/>
          </p:nvSpPr>
          <p:spPr>
            <a:xfrm>
              <a:off x="6048784" y="4120462"/>
              <a:ext cx="389804" cy="224885"/>
            </a:xfrm>
            <a:custGeom>
              <a:avLst/>
              <a:gdLst/>
              <a:ahLst/>
              <a:cxnLst/>
              <a:rect l="l" t="t" r="r" b="b"/>
              <a:pathLst>
                <a:path w="389804" h="224885" extrusionOk="0">
                  <a:moveTo>
                    <a:pt x="183404" y="224885"/>
                  </a:moveTo>
                  <a:lnTo>
                    <a:pt x="0" y="119444"/>
                  </a:lnTo>
                  <a:lnTo>
                    <a:pt x="206401" y="0"/>
                  </a:lnTo>
                  <a:lnTo>
                    <a:pt x="389805" y="105537"/>
                  </a:lnTo>
                  <a:lnTo>
                    <a:pt x="183404" y="224885"/>
                  </a:lnTo>
                  <a:close/>
                </a:path>
              </a:pathLst>
            </a:custGeom>
            <a:solidFill>
              <a:srgbClr val="D6D8E5">
                <a:alpha val="4000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37" name="Google Shape;937;p19"/>
            <p:cNvSpPr/>
            <p:nvPr/>
          </p:nvSpPr>
          <p:spPr>
            <a:xfrm>
              <a:off x="6065699" y="3875193"/>
              <a:ext cx="393415" cy="227647"/>
            </a:xfrm>
            <a:custGeom>
              <a:avLst/>
              <a:gdLst/>
              <a:ahLst/>
              <a:cxnLst/>
              <a:rect l="l" t="t" r="r" b="b"/>
              <a:pathLst>
                <a:path w="393415" h="227647" extrusionOk="0">
                  <a:moveTo>
                    <a:pt x="196708" y="227647"/>
                  </a:moveTo>
                  <a:lnTo>
                    <a:pt x="0" y="113824"/>
                  </a:lnTo>
                  <a:lnTo>
                    <a:pt x="196708" y="0"/>
                  </a:lnTo>
                  <a:lnTo>
                    <a:pt x="393416" y="113824"/>
                  </a:lnTo>
                  <a:lnTo>
                    <a:pt x="196708" y="227647"/>
                  </a:lnTo>
                  <a:close/>
                </a:path>
              </a:pathLst>
            </a:custGeom>
            <a:solidFill>
              <a:srgbClr val="EFDA8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38" name="Google Shape;938;p19"/>
            <p:cNvSpPr/>
            <p:nvPr/>
          </p:nvSpPr>
          <p:spPr>
            <a:xfrm>
              <a:off x="6262407" y="4009401"/>
              <a:ext cx="183404" cy="318420"/>
            </a:xfrm>
            <a:custGeom>
              <a:avLst/>
              <a:gdLst/>
              <a:ahLst/>
              <a:cxnLst/>
              <a:rect l="l" t="t" r="r" b="b"/>
              <a:pathLst>
                <a:path w="183404" h="318420" extrusionOk="0">
                  <a:moveTo>
                    <a:pt x="183404" y="212312"/>
                  </a:moveTo>
                  <a:lnTo>
                    <a:pt x="0" y="318421"/>
                  </a:lnTo>
                  <a:lnTo>
                    <a:pt x="0" y="106109"/>
                  </a:lnTo>
                  <a:lnTo>
                    <a:pt x="183404" y="0"/>
                  </a:lnTo>
                  <a:lnTo>
                    <a:pt x="183404" y="212312"/>
                  </a:lnTo>
                  <a:close/>
                </a:path>
              </a:pathLst>
            </a:custGeom>
            <a:solidFill>
              <a:srgbClr val="D1B66B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39" name="Google Shape;939;p19"/>
            <p:cNvSpPr/>
            <p:nvPr/>
          </p:nvSpPr>
          <p:spPr>
            <a:xfrm>
              <a:off x="6079003" y="4009401"/>
              <a:ext cx="183403" cy="318420"/>
            </a:xfrm>
            <a:custGeom>
              <a:avLst/>
              <a:gdLst/>
              <a:ahLst/>
              <a:cxnLst/>
              <a:rect l="l" t="t" r="r" b="b"/>
              <a:pathLst>
                <a:path w="183403" h="318420" extrusionOk="0">
                  <a:moveTo>
                    <a:pt x="183404" y="318421"/>
                  </a:moveTo>
                  <a:lnTo>
                    <a:pt x="0" y="212312"/>
                  </a:lnTo>
                  <a:lnTo>
                    <a:pt x="0" y="0"/>
                  </a:lnTo>
                  <a:lnTo>
                    <a:pt x="183404" y="106109"/>
                  </a:lnTo>
                  <a:lnTo>
                    <a:pt x="183404" y="318421"/>
                  </a:lnTo>
                  <a:close/>
                </a:path>
              </a:pathLst>
            </a:custGeom>
            <a:solidFill>
              <a:srgbClr val="E2C979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40" name="Google Shape;940;p19"/>
            <p:cNvSpPr/>
            <p:nvPr/>
          </p:nvSpPr>
          <p:spPr>
            <a:xfrm>
              <a:off x="6079003" y="4009401"/>
              <a:ext cx="183403" cy="160496"/>
            </a:xfrm>
            <a:custGeom>
              <a:avLst/>
              <a:gdLst/>
              <a:ahLst/>
              <a:cxnLst/>
              <a:rect l="l" t="t" r="r" b="b"/>
              <a:pathLst>
                <a:path w="183403" h="160496" extrusionOk="0">
                  <a:moveTo>
                    <a:pt x="0" y="0"/>
                  </a:moveTo>
                  <a:lnTo>
                    <a:pt x="0" y="55531"/>
                  </a:lnTo>
                  <a:lnTo>
                    <a:pt x="183404" y="160496"/>
                  </a:lnTo>
                  <a:lnTo>
                    <a:pt x="183404" y="10639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>
                <a:alpha val="980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41" name="Google Shape;941;p19"/>
            <p:cNvSpPr/>
            <p:nvPr/>
          </p:nvSpPr>
          <p:spPr>
            <a:xfrm>
              <a:off x="6262407" y="4009401"/>
              <a:ext cx="183404" cy="160496"/>
            </a:xfrm>
            <a:custGeom>
              <a:avLst/>
              <a:gdLst/>
              <a:ahLst/>
              <a:cxnLst/>
              <a:rect l="l" t="t" r="r" b="b"/>
              <a:pathLst>
                <a:path w="183404" h="160496" extrusionOk="0">
                  <a:moveTo>
                    <a:pt x="183404" y="0"/>
                  </a:moveTo>
                  <a:lnTo>
                    <a:pt x="183404" y="59531"/>
                  </a:lnTo>
                  <a:lnTo>
                    <a:pt x="0" y="160496"/>
                  </a:lnTo>
                  <a:lnTo>
                    <a:pt x="0" y="106394"/>
                  </a:lnTo>
                  <a:lnTo>
                    <a:pt x="183404" y="0"/>
                  </a:lnTo>
                  <a:close/>
                </a:path>
              </a:pathLst>
            </a:custGeom>
            <a:solidFill>
              <a:srgbClr val="000000">
                <a:alpha val="980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42" name="Google Shape;942;p19"/>
            <p:cNvSpPr/>
            <p:nvPr/>
          </p:nvSpPr>
          <p:spPr>
            <a:xfrm>
              <a:off x="6065699" y="3989017"/>
              <a:ext cx="196707" cy="171164"/>
            </a:xfrm>
            <a:custGeom>
              <a:avLst/>
              <a:gdLst/>
              <a:ahLst/>
              <a:cxnLst/>
              <a:rect l="l" t="t" r="r" b="b"/>
              <a:pathLst>
                <a:path w="196707" h="171164" extrusionOk="0">
                  <a:moveTo>
                    <a:pt x="0" y="0"/>
                  </a:moveTo>
                  <a:lnTo>
                    <a:pt x="0" y="58864"/>
                  </a:lnTo>
                  <a:lnTo>
                    <a:pt x="196708" y="171164"/>
                  </a:lnTo>
                  <a:lnTo>
                    <a:pt x="196708" y="11382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E2C979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43" name="Google Shape;943;p19"/>
            <p:cNvSpPr/>
            <p:nvPr/>
          </p:nvSpPr>
          <p:spPr>
            <a:xfrm>
              <a:off x="6262407" y="3989017"/>
              <a:ext cx="196708" cy="171164"/>
            </a:xfrm>
            <a:custGeom>
              <a:avLst/>
              <a:gdLst/>
              <a:ahLst/>
              <a:cxnLst/>
              <a:rect l="l" t="t" r="r" b="b"/>
              <a:pathLst>
                <a:path w="196708" h="171164" extrusionOk="0">
                  <a:moveTo>
                    <a:pt x="0" y="171164"/>
                  </a:moveTo>
                  <a:lnTo>
                    <a:pt x="196708" y="63437"/>
                  </a:lnTo>
                  <a:lnTo>
                    <a:pt x="196708" y="0"/>
                  </a:lnTo>
                  <a:lnTo>
                    <a:pt x="0" y="113824"/>
                  </a:lnTo>
                  <a:lnTo>
                    <a:pt x="0" y="171164"/>
                  </a:lnTo>
                  <a:close/>
                </a:path>
              </a:pathLst>
            </a:custGeom>
            <a:solidFill>
              <a:srgbClr val="D1B66B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44" name="Google Shape;944;p19"/>
            <p:cNvSpPr/>
            <p:nvPr/>
          </p:nvSpPr>
          <p:spPr>
            <a:xfrm>
              <a:off x="3676221" y="3054710"/>
              <a:ext cx="439504" cy="254317"/>
            </a:xfrm>
            <a:custGeom>
              <a:avLst/>
              <a:gdLst/>
              <a:ahLst/>
              <a:cxnLst/>
              <a:rect l="l" t="t" r="r" b="b"/>
              <a:pathLst>
                <a:path w="439504" h="254317" extrusionOk="0">
                  <a:moveTo>
                    <a:pt x="390470" y="254317"/>
                  </a:moveTo>
                  <a:lnTo>
                    <a:pt x="0" y="28480"/>
                  </a:lnTo>
                  <a:lnTo>
                    <a:pt x="49034" y="0"/>
                  </a:lnTo>
                  <a:lnTo>
                    <a:pt x="439504" y="225838"/>
                  </a:lnTo>
                  <a:lnTo>
                    <a:pt x="390470" y="254317"/>
                  </a:lnTo>
                  <a:close/>
                </a:path>
              </a:pathLst>
            </a:custGeom>
            <a:solidFill>
              <a:srgbClr val="D6D8E5">
                <a:alpha val="4000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45" name="Google Shape;945;p19"/>
            <p:cNvSpPr/>
            <p:nvPr/>
          </p:nvSpPr>
          <p:spPr>
            <a:xfrm>
              <a:off x="3825510" y="2548837"/>
              <a:ext cx="392085" cy="674941"/>
            </a:xfrm>
            <a:custGeom>
              <a:avLst/>
              <a:gdLst/>
              <a:ahLst/>
              <a:cxnLst/>
              <a:rect l="l" t="t" r="r" b="b"/>
              <a:pathLst>
                <a:path w="392085" h="674941" extrusionOk="0">
                  <a:moveTo>
                    <a:pt x="392085" y="674942"/>
                  </a:moveTo>
                  <a:lnTo>
                    <a:pt x="0" y="448056"/>
                  </a:lnTo>
                  <a:lnTo>
                    <a:pt x="49034" y="0"/>
                  </a:lnTo>
                  <a:lnTo>
                    <a:pt x="343051" y="170212"/>
                  </a:lnTo>
                  <a:lnTo>
                    <a:pt x="392085" y="674942"/>
                  </a:lnTo>
                  <a:close/>
                </a:path>
              </a:pathLst>
            </a:custGeom>
            <a:solidFill>
              <a:srgbClr val="C65555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46" name="Google Shape;946;p19"/>
            <p:cNvSpPr/>
            <p:nvPr/>
          </p:nvSpPr>
          <p:spPr>
            <a:xfrm>
              <a:off x="3723640" y="2605606"/>
              <a:ext cx="392085" cy="674941"/>
            </a:xfrm>
            <a:custGeom>
              <a:avLst/>
              <a:gdLst/>
              <a:ahLst/>
              <a:cxnLst/>
              <a:rect l="l" t="t" r="r" b="b"/>
              <a:pathLst>
                <a:path w="392085" h="674941" extrusionOk="0">
                  <a:moveTo>
                    <a:pt x="392085" y="674942"/>
                  </a:moveTo>
                  <a:lnTo>
                    <a:pt x="0" y="448056"/>
                  </a:lnTo>
                  <a:lnTo>
                    <a:pt x="49034" y="0"/>
                  </a:lnTo>
                  <a:lnTo>
                    <a:pt x="343051" y="170117"/>
                  </a:lnTo>
                  <a:lnTo>
                    <a:pt x="392085" y="674942"/>
                  </a:lnTo>
                  <a:close/>
                </a:path>
              </a:pathLst>
            </a:custGeom>
            <a:solidFill>
              <a:srgbClr val="FF6C6C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47" name="Google Shape;947;p19"/>
            <p:cNvSpPr/>
            <p:nvPr/>
          </p:nvSpPr>
          <p:spPr>
            <a:xfrm>
              <a:off x="4066691" y="2719049"/>
              <a:ext cx="150904" cy="561498"/>
            </a:xfrm>
            <a:custGeom>
              <a:avLst/>
              <a:gdLst/>
              <a:ahLst/>
              <a:cxnLst/>
              <a:rect l="l" t="t" r="r" b="b"/>
              <a:pathLst>
                <a:path w="150904" h="561498" extrusionOk="0">
                  <a:moveTo>
                    <a:pt x="49034" y="561499"/>
                  </a:moveTo>
                  <a:lnTo>
                    <a:pt x="150904" y="504730"/>
                  </a:lnTo>
                  <a:lnTo>
                    <a:pt x="101870" y="0"/>
                  </a:lnTo>
                  <a:lnTo>
                    <a:pt x="0" y="56674"/>
                  </a:lnTo>
                  <a:lnTo>
                    <a:pt x="49034" y="561499"/>
                  </a:lnTo>
                  <a:close/>
                </a:path>
              </a:pathLst>
            </a:custGeom>
            <a:solidFill>
              <a:srgbClr val="DD626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48" name="Google Shape;948;p19"/>
            <p:cNvSpPr/>
            <p:nvPr/>
          </p:nvSpPr>
          <p:spPr>
            <a:xfrm>
              <a:off x="3772674" y="2548837"/>
              <a:ext cx="101869" cy="108775"/>
            </a:xfrm>
            <a:custGeom>
              <a:avLst/>
              <a:gdLst/>
              <a:ahLst/>
              <a:cxnLst/>
              <a:rect l="l" t="t" r="r" b="b"/>
              <a:pathLst>
                <a:path w="101869" h="108775" extrusionOk="0">
                  <a:moveTo>
                    <a:pt x="0" y="56769"/>
                  </a:moveTo>
                  <a:lnTo>
                    <a:pt x="101870" y="0"/>
                  </a:lnTo>
                  <a:lnTo>
                    <a:pt x="89992" y="108775"/>
                  </a:lnTo>
                  <a:lnTo>
                    <a:pt x="0" y="56769"/>
                  </a:lnTo>
                  <a:close/>
                </a:path>
              </a:pathLst>
            </a:custGeom>
            <a:solidFill>
              <a:srgbClr val="C65555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49" name="Google Shape;949;p19"/>
            <p:cNvSpPr/>
            <p:nvPr/>
          </p:nvSpPr>
          <p:spPr>
            <a:xfrm>
              <a:off x="3846226" y="2583526"/>
              <a:ext cx="146913" cy="149048"/>
            </a:xfrm>
            <a:custGeom>
              <a:avLst/>
              <a:gdLst/>
              <a:ahLst/>
              <a:cxnLst/>
              <a:rect l="l" t="t" r="r" b="b"/>
              <a:pathLst>
                <a:path w="146913" h="149048" extrusionOk="0">
                  <a:moveTo>
                    <a:pt x="146913" y="149049"/>
                  </a:moveTo>
                  <a:lnTo>
                    <a:pt x="128858" y="138571"/>
                  </a:lnTo>
                  <a:cubicBezTo>
                    <a:pt x="128858" y="96185"/>
                    <a:pt x="103961" y="47417"/>
                    <a:pt x="73457" y="29796"/>
                  </a:cubicBezTo>
                  <a:cubicBezTo>
                    <a:pt x="42953" y="12175"/>
                    <a:pt x="18150" y="32177"/>
                    <a:pt x="18150" y="74468"/>
                  </a:cubicBezTo>
                  <a:lnTo>
                    <a:pt x="0" y="63991"/>
                  </a:lnTo>
                  <a:cubicBezTo>
                    <a:pt x="0" y="10174"/>
                    <a:pt x="32975" y="-14591"/>
                    <a:pt x="73457" y="8841"/>
                  </a:cubicBezTo>
                  <a:cubicBezTo>
                    <a:pt x="113939" y="32272"/>
                    <a:pt x="146913" y="94756"/>
                    <a:pt x="146913" y="149049"/>
                  </a:cubicBezTo>
                  <a:close/>
                </a:path>
              </a:pathLst>
            </a:custGeom>
            <a:solidFill>
              <a:srgbClr val="20232D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50" name="Google Shape;950;p19"/>
            <p:cNvSpPr/>
            <p:nvPr/>
          </p:nvSpPr>
          <p:spPr>
            <a:xfrm>
              <a:off x="3941824" y="2524566"/>
              <a:ext cx="146913" cy="149048"/>
            </a:xfrm>
            <a:custGeom>
              <a:avLst/>
              <a:gdLst/>
              <a:ahLst/>
              <a:cxnLst/>
              <a:rect l="l" t="t" r="r" b="b"/>
              <a:pathLst>
                <a:path w="146913" h="149048" extrusionOk="0">
                  <a:moveTo>
                    <a:pt x="146913" y="149049"/>
                  </a:moveTo>
                  <a:lnTo>
                    <a:pt x="128858" y="138571"/>
                  </a:lnTo>
                  <a:cubicBezTo>
                    <a:pt x="128858" y="96280"/>
                    <a:pt x="103961" y="47417"/>
                    <a:pt x="73457" y="29796"/>
                  </a:cubicBezTo>
                  <a:cubicBezTo>
                    <a:pt x="42953" y="12175"/>
                    <a:pt x="18150" y="32177"/>
                    <a:pt x="18150" y="74468"/>
                  </a:cubicBezTo>
                  <a:lnTo>
                    <a:pt x="0" y="63991"/>
                  </a:lnTo>
                  <a:cubicBezTo>
                    <a:pt x="0" y="10174"/>
                    <a:pt x="32975" y="-14591"/>
                    <a:pt x="73457" y="8841"/>
                  </a:cubicBezTo>
                  <a:cubicBezTo>
                    <a:pt x="113939" y="32272"/>
                    <a:pt x="146913" y="95137"/>
                    <a:pt x="146913" y="149049"/>
                  </a:cubicBezTo>
                  <a:close/>
                </a:path>
              </a:pathLst>
            </a:custGeom>
            <a:solidFill>
              <a:srgbClr val="20232D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51" name="Google Shape;951;p19"/>
            <p:cNvSpPr/>
            <p:nvPr/>
          </p:nvSpPr>
          <p:spPr>
            <a:xfrm>
              <a:off x="2533225" y="4605761"/>
              <a:ext cx="828643" cy="479488"/>
            </a:xfrm>
            <a:custGeom>
              <a:avLst/>
              <a:gdLst/>
              <a:ahLst/>
              <a:cxnLst/>
              <a:rect l="l" t="t" r="r" b="b"/>
              <a:pathLst>
                <a:path w="828643" h="479488" extrusionOk="0">
                  <a:moveTo>
                    <a:pt x="828644" y="239744"/>
                  </a:moveTo>
                  <a:cubicBezTo>
                    <a:pt x="828644" y="372151"/>
                    <a:pt x="643146" y="479489"/>
                    <a:pt x="414322" y="479489"/>
                  </a:cubicBezTo>
                  <a:cubicBezTo>
                    <a:pt x="185498" y="479489"/>
                    <a:pt x="0" y="372151"/>
                    <a:pt x="0" y="239744"/>
                  </a:cubicBezTo>
                  <a:cubicBezTo>
                    <a:pt x="0" y="107337"/>
                    <a:pt x="185498" y="0"/>
                    <a:pt x="414322" y="0"/>
                  </a:cubicBezTo>
                  <a:cubicBezTo>
                    <a:pt x="643146" y="0"/>
                    <a:pt x="828644" y="107337"/>
                    <a:pt x="828644" y="239744"/>
                  </a:cubicBezTo>
                  <a:close/>
                </a:path>
              </a:pathLst>
            </a:custGeom>
            <a:solidFill>
              <a:srgbClr val="D6D8E5">
                <a:alpha val="4000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52" name="Google Shape;952;p19"/>
            <p:cNvSpPr/>
            <p:nvPr/>
          </p:nvSpPr>
          <p:spPr>
            <a:xfrm>
              <a:off x="2599924" y="3049662"/>
              <a:ext cx="198618" cy="433482"/>
            </a:xfrm>
            <a:custGeom>
              <a:avLst/>
              <a:gdLst/>
              <a:ahLst/>
              <a:cxnLst/>
              <a:rect l="l" t="t" r="r" b="b"/>
              <a:pathLst>
                <a:path w="198618" h="433482" extrusionOk="0">
                  <a:moveTo>
                    <a:pt x="43818" y="0"/>
                  </a:moveTo>
                  <a:cubicBezTo>
                    <a:pt x="39161" y="40386"/>
                    <a:pt x="-8828" y="214503"/>
                    <a:pt x="1435" y="274130"/>
                  </a:cubicBezTo>
                  <a:cubicBezTo>
                    <a:pt x="11698" y="333756"/>
                    <a:pt x="175811" y="433483"/>
                    <a:pt x="175811" y="433483"/>
                  </a:cubicBezTo>
                  <a:lnTo>
                    <a:pt x="198618" y="331375"/>
                  </a:lnTo>
                  <a:lnTo>
                    <a:pt x="107676" y="242221"/>
                  </a:lnTo>
                  <a:lnTo>
                    <a:pt x="132289" y="73438"/>
                  </a:lnTo>
                  <a:close/>
                </a:path>
              </a:pathLst>
            </a:custGeom>
            <a:solidFill>
              <a:srgbClr val="FFCEA9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53" name="Google Shape;953;p19"/>
            <p:cNvSpPr/>
            <p:nvPr/>
          </p:nvSpPr>
          <p:spPr>
            <a:xfrm>
              <a:off x="2627967" y="2871431"/>
              <a:ext cx="142827" cy="275330"/>
            </a:xfrm>
            <a:custGeom>
              <a:avLst/>
              <a:gdLst/>
              <a:ahLst/>
              <a:cxnLst/>
              <a:rect l="l" t="t" r="r" b="b"/>
              <a:pathLst>
                <a:path w="142827" h="275330" extrusionOk="0">
                  <a:moveTo>
                    <a:pt x="142827" y="6685"/>
                  </a:moveTo>
                  <a:cubicBezTo>
                    <a:pt x="109783" y="-8688"/>
                    <a:pt x="70489" y="3237"/>
                    <a:pt x="51505" y="34403"/>
                  </a:cubicBezTo>
                  <a:cubicBezTo>
                    <a:pt x="27368" y="74408"/>
                    <a:pt x="2281" y="211949"/>
                    <a:pt x="0" y="235381"/>
                  </a:cubicBezTo>
                  <a:cubicBezTo>
                    <a:pt x="0" y="235381"/>
                    <a:pt x="33925" y="282339"/>
                    <a:pt x="84670" y="274433"/>
                  </a:cubicBezTo>
                  <a:close/>
                </a:path>
              </a:pathLst>
            </a:custGeom>
            <a:solidFill>
              <a:srgbClr val="EDEDED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54" name="Google Shape;954;p19"/>
            <p:cNvSpPr/>
            <p:nvPr/>
          </p:nvSpPr>
          <p:spPr>
            <a:xfrm>
              <a:off x="2942472" y="4777576"/>
              <a:ext cx="307903" cy="173671"/>
            </a:xfrm>
            <a:custGeom>
              <a:avLst/>
              <a:gdLst/>
              <a:ahLst/>
              <a:cxnLst/>
              <a:rect l="l" t="t" r="r" b="b"/>
              <a:pathLst>
                <a:path w="307903" h="173671" extrusionOk="0">
                  <a:moveTo>
                    <a:pt x="15623" y="41640"/>
                  </a:moveTo>
                  <a:cubicBezTo>
                    <a:pt x="51311" y="51556"/>
                    <a:pt x="89465" y="46936"/>
                    <a:pt x="121769" y="28781"/>
                  </a:cubicBezTo>
                  <a:cubicBezTo>
                    <a:pt x="147332" y="29543"/>
                    <a:pt x="286167" y="-29988"/>
                    <a:pt x="305078" y="20018"/>
                  </a:cubicBezTo>
                  <a:cubicBezTo>
                    <a:pt x="321613" y="63833"/>
                    <a:pt x="261555" y="104410"/>
                    <a:pt x="229056" y="112221"/>
                  </a:cubicBezTo>
                  <a:cubicBezTo>
                    <a:pt x="158925" y="129270"/>
                    <a:pt x="107040" y="164322"/>
                    <a:pt x="78911" y="170228"/>
                  </a:cubicBezTo>
                  <a:cubicBezTo>
                    <a:pt x="57910" y="174705"/>
                    <a:pt x="30732" y="177562"/>
                    <a:pt x="14007" y="160703"/>
                  </a:cubicBezTo>
                  <a:cubicBezTo>
                    <a:pt x="-5759" y="141176"/>
                    <a:pt x="-4048" y="67834"/>
                    <a:pt x="15623" y="41640"/>
                  </a:cubicBezTo>
                  <a:close/>
                </a:path>
              </a:pathLst>
            </a:custGeom>
            <a:solidFill>
              <a:srgbClr val="2B2A30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55" name="Google Shape;955;p19"/>
            <p:cNvSpPr/>
            <p:nvPr/>
          </p:nvSpPr>
          <p:spPr>
            <a:xfrm>
              <a:off x="2947261" y="4806358"/>
              <a:ext cx="303072" cy="144889"/>
            </a:xfrm>
            <a:custGeom>
              <a:avLst/>
              <a:gdLst/>
              <a:ahLst/>
              <a:cxnLst/>
              <a:rect l="l" t="t" r="r" b="b"/>
              <a:pathLst>
                <a:path w="303072" h="144889" extrusionOk="0">
                  <a:moveTo>
                    <a:pt x="74407" y="129349"/>
                  </a:moveTo>
                  <a:cubicBezTo>
                    <a:pt x="102915" y="123349"/>
                    <a:pt x="154420" y="88297"/>
                    <a:pt x="224551" y="71247"/>
                  </a:cubicBezTo>
                  <a:cubicBezTo>
                    <a:pt x="251539" y="64770"/>
                    <a:pt x="297913" y="35243"/>
                    <a:pt x="302569" y="0"/>
                  </a:cubicBezTo>
                  <a:cubicBezTo>
                    <a:pt x="308841" y="40386"/>
                    <a:pt x="255055" y="76200"/>
                    <a:pt x="224551" y="83439"/>
                  </a:cubicBezTo>
                  <a:cubicBezTo>
                    <a:pt x="154420" y="100489"/>
                    <a:pt x="102535" y="135541"/>
                    <a:pt x="74407" y="141446"/>
                  </a:cubicBezTo>
                  <a:cubicBezTo>
                    <a:pt x="53406" y="145923"/>
                    <a:pt x="26228" y="148780"/>
                    <a:pt x="9503" y="131921"/>
                  </a:cubicBezTo>
                  <a:cubicBezTo>
                    <a:pt x="5060" y="127130"/>
                    <a:pt x="1805" y="121348"/>
                    <a:pt x="0" y="115062"/>
                  </a:cubicBezTo>
                  <a:cubicBezTo>
                    <a:pt x="24707" y="136017"/>
                    <a:pt x="53406" y="133731"/>
                    <a:pt x="74407" y="129349"/>
                  </a:cubicBezTo>
                  <a:close/>
                </a:path>
              </a:pathLst>
            </a:custGeom>
            <a:solidFill>
              <a:srgbClr val="757B89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56" name="Google Shape;956;p19"/>
            <p:cNvSpPr/>
            <p:nvPr/>
          </p:nvSpPr>
          <p:spPr>
            <a:xfrm>
              <a:off x="2717232" y="4676188"/>
              <a:ext cx="307831" cy="173712"/>
            </a:xfrm>
            <a:custGeom>
              <a:avLst/>
              <a:gdLst/>
              <a:ahLst/>
              <a:cxnLst/>
              <a:rect l="l" t="t" r="r" b="b"/>
              <a:pathLst>
                <a:path w="307831" h="173712" extrusionOk="0">
                  <a:moveTo>
                    <a:pt x="15552" y="41682"/>
                  </a:moveTo>
                  <a:cubicBezTo>
                    <a:pt x="51240" y="51598"/>
                    <a:pt x="89394" y="46978"/>
                    <a:pt x="121698" y="28823"/>
                  </a:cubicBezTo>
                  <a:cubicBezTo>
                    <a:pt x="147260" y="29585"/>
                    <a:pt x="286096" y="-30041"/>
                    <a:pt x="305007" y="20060"/>
                  </a:cubicBezTo>
                  <a:cubicBezTo>
                    <a:pt x="321542" y="63875"/>
                    <a:pt x="261484" y="104452"/>
                    <a:pt x="228984" y="112262"/>
                  </a:cubicBezTo>
                  <a:cubicBezTo>
                    <a:pt x="158854" y="129312"/>
                    <a:pt x="106969" y="164364"/>
                    <a:pt x="78840" y="170269"/>
                  </a:cubicBezTo>
                  <a:cubicBezTo>
                    <a:pt x="57839" y="174746"/>
                    <a:pt x="30661" y="177604"/>
                    <a:pt x="13936" y="160744"/>
                  </a:cubicBezTo>
                  <a:cubicBezTo>
                    <a:pt x="-5735" y="141218"/>
                    <a:pt x="-4024" y="67781"/>
                    <a:pt x="15552" y="41682"/>
                  </a:cubicBezTo>
                  <a:close/>
                </a:path>
              </a:pathLst>
            </a:custGeom>
            <a:solidFill>
              <a:srgbClr val="2B2A30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57" name="Google Shape;957;p19"/>
            <p:cNvSpPr/>
            <p:nvPr/>
          </p:nvSpPr>
          <p:spPr>
            <a:xfrm>
              <a:off x="2722045" y="4705011"/>
              <a:ext cx="303068" cy="144889"/>
            </a:xfrm>
            <a:custGeom>
              <a:avLst/>
              <a:gdLst/>
              <a:ahLst/>
              <a:cxnLst/>
              <a:rect l="l" t="t" r="r" b="b"/>
              <a:pathLst>
                <a:path w="303068" h="144889" extrusionOk="0">
                  <a:moveTo>
                    <a:pt x="74407" y="129254"/>
                  </a:moveTo>
                  <a:cubicBezTo>
                    <a:pt x="102915" y="123349"/>
                    <a:pt x="154420" y="88297"/>
                    <a:pt x="224551" y="71247"/>
                  </a:cubicBezTo>
                  <a:cubicBezTo>
                    <a:pt x="251539" y="64770"/>
                    <a:pt x="297913" y="35147"/>
                    <a:pt x="302569" y="0"/>
                  </a:cubicBezTo>
                  <a:cubicBezTo>
                    <a:pt x="308841" y="40386"/>
                    <a:pt x="254580" y="76200"/>
                    <a:pt x="224551" y="83439"/>
                  </a:cubicBezTo>
                  <a:cubicBezTo>
                    <a:pt x="154420" y="100489"/>
                    <a:pt x="102535" y="135541"/>
                    <a:pt x="74407" y="141446"/>
                  </a:cubicBezTo>
                  <a:cubicBezTo>
                    <a:pt x="53406" y="145923"/>
                    <a:pt x="26228" y="148781"/>
                    <a:pt x="9503" y="131921"/>
                  </a:cubicBezTo>
                  <a:cubicBezTo>
                    <a:pt x="5040" y="127178"/>
                    <a:pt x="1781" y="121425"/>
                    <a:pt x="0" y="115158"/>
                  </a:cubicBezTo>
                  <a:cubicBezTo>
                    <a:pt x="24707" y="135827"/>
                    <a:pt x="53406" y="133731"/>
                    <a:pt x="74407" y="129254"/>
                  </a:cubicBezTo>
                  <a:close/>
                </a:path>
              </a:pathLst>
            </a:custGeom>
            <a:solidFill>
              <a:srgbClr val="757B89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58" name="Google Shape;958;p19"/>
            <p:cNvSpPr/>
            <p:nvPr/>
          </p:nvSpPr>
          <p:spPr>
            <a:xfrm>
              <a:off x="2717265" y="3551725"/>
              <a:ext cx="450461" cy="1274557"/>
            </a:xfrm>
            <a:custGeom>
              <a:avLst/>
              <a:gdLst/>
              <a:ahLst/>
              <a:cxnLst/>
              <a:rect l="l" t="t" r="r" b="b"/>
              <a:pathLst>
                <a:path w="450461" h="1274557" extrusionOk="0">
                  <a:moveTo>
                    <a:pt x="12857" y="788003"/>
                  </a:moveTo>
                  <a:cubicBezTo>
                    <a:pt x="18809" y="736320"/>
                    <a:pt x="29529" y="685305"/>
                    <a:pt x="44882" y="635603"/>
                  </a:cubicBezTo>
                  <a:cubicBezTo>
                    <a:pt x="44882" y="635603"/>
                    <a:pt x="35379" y="504063"/>
                    <a:pt x="30532" y="379381"/>
                  </a:cubicBezTo>
                  <a:cubicBezTo>
                    <a:pt x="25021" y="238125"/>
                    <a:pt x="-23919" y="113157"/>
                    <a:pt x="14758" y="0"/>
                  </a:cubicBezTo>
                  <a:lnTo>
                    <a:pt x="450461" y="97155"/>
                  </a:lnTo>
                  <a:cubicBezTo>
                    <a:pt x="450461" y="97155"/>
                    <a:pt x="424138" y="661606"/>
                    <a:pt x="418247" y="729901"/>
                  </a:cubicBezTo>
                  <a:cubicBezTo>
                    <a:pt x="415050" y="783088"/>
                    <a:pt x="408543" y="836019"/>
                    <a:pt x="398766" y="888397"/>
                  </a:cubicBezTo>
                  <a:cubicBezTo>
                    <a:pt x="378810" y="997934"/>
                    <a:pt x="346500" y="1258538"/>
                    <a:pt x="346500" y="1258538"/>
                  </a:cubicBezTo>
                  <a:cubicBezTo>
                    <a:pt x="300412" y="1285304"/>
                    <a:pt x="239974" y="1270445"/>
                    <a:pt x="239974" y="1270445"/>
                  </a:cubicBezTo>
                  <a:cubicBezTo>
                    <a:pt x="239974" y="1270445"/>
                    <a:pt x="243300" y="940975"/>
                    <a:pt x="246246" y="862013"/>
                  </a:cubicBezTo>
                  <a:cubicBezTo>
                    <a:pt x="249857" y="765620"/>
                    <a:pt x="252803" y="772954"/>
                    <a:pt x="252803" y="772954"/>
                  </a:cubicBezTo>
                  <a:lnTo>
                    <a:pt x="238454" y="533400"/>
                  </a:lnTo>
                  <a:lnTo>
                    <a:pt x="228951" y="413956"/>
                  </a:lnTo>
                  <a:cubicBezTo>
                    <a:pt x="228951" y="413956"/>
                    <a:pt x="216882" y="501587"/>
                    <a:pt x="209090" y="579882"/>
                  </a:cubicBezTo>
                  <a:cubicBezTo>
                    <a:pt x="202248" y="648176"/>
                    <a:pt x="185808" y="709898"/>
                    <a:pt x="167373" y="837057"/>
                  </a:cubicBezTo>
                  <a:cubicBezTo>
                    <a:pt x="151503" y="947261"/>
                    <a:pt x="125655" y="1168813"/>
                    <a:pt x="125655" y="1168813"/>
                  </a:cubicBezTo>
                  <a:cubicBezTo>
                    <a:pt x="79567" y="1195673"/>
                    <a:pt x="17038" y="1173385"/>
                    <a:pt x="17038" y="1173385"/>
                  </a:cubicBezTo>
                  <a:cubicBezTo>
                    <a:pt x="17038" y="1173385"/>
                    <a:pt x="314" y="883634"/>
                    <a:pt x="12857" y="788003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59" name="Google Shape;959;p19"/>
            <p:cNvSpPr/>
            <p:nvPr/>
          </p:nvSpPr>
          <p:spPr>
            <a:xfrm>
              <a:off x="2775050" y="2505974"/>
              <a:ext cx="327076" cy="524521"/>
            </a:xfrm>
            <a:custGeom>
              <a:avLst/>
              <a:gdLst/>
              <a:ahLst/>
              <a:cxnLst/>
              <a:rect l="l" t="t" r="r" b="b"/>
              <a:pathLst>
                <a:path w="327076" h="524521" extrusionOk="0">
                  <a:moveTo>
                    <a:pt x="18646" y="374524"/>
                  </a:moveTo>
                  <a:cubicBezTo>
                    <a:pt x="51811" y="376143"/>
                    <a:pt x="76518" y="384716"/>
                    <a:pt x="80699" y="374524"/>
                  </a:cubicBezTo>
                  <a:cubicBezTo>
                    <a:pt x="84240" y="357350"/>
                    <a:pt x="86779" y="339986"/>
                    <a:pt x="88302" y="322518"/>
                  </a:cubicBezTo>
                  <a:cubicBezTo>
                    <a:pt x="84406" y="312993"/>
                    <a:pt x="81175" y="302515"/>
                    <a:pt x="81175" y="302515"/>
                  </a:cubicBezTo>
                  <a:cubicBezTo>
                    <a:pt x="39457" y="276797"/>
                    <a:pt x="26343" y="231649"/>
                    <a:pt x="20832" y="178690"/>
                  </a:cubicBezTo>
                  <a:cubicBezTo>
                    <a:pt x="11329" y="88869"/>
                    <a:pt x="59888" y="10288"/>
                    <a:pt x="149595" y="858"/>
                  </a:cubicBezTo>
                  <a:cubicBezTo>
                    <a:pt x="233790" y="-7905"/>
                    <a:pt x="295843" y="51436"/>
                    <a:pt x="312378" y="132875"/>
                  </a:cubicBezTo>
                  <a:cubicBezTo>
                    <a:pt x="321310" y="173166"/>
                    <a:pt x="338986" y="249175"/>
                    <a:pt x="315038" y="315374"/>
                  </a:cubicBezTo>
                  <a:cubicBezTo>
                    <a:pt x="301640" y="352426"/>
                    <a:pt x="284344" y="382049"/>
                    <a:pt x="267049" y="387478"/>
                  </a:cubicBezTo>
                  <a:cubicBezTo>
                    <a:pt x="250377" y="387059"/>
                    <a:pt x="233746" y="385592"/>
                    <a:pt x="217255" y="383096"/>
                  </a:cubicBezTo>
                  <a:lnTo>
                    <a:pt x="217255" y="383096"/>
                  </a:lnTo>
                  <a:cubicBezTo>
                    <a:pt x="217255" y="383096"/>
                    <a:pt x="212788" y="408052"/>
                    <a:pt x="209747" y="424054"/>
                  </a:cubicBezTo>
                  <a:cubicBezTo>
                    <a:pt x="206707" y="440056"/>
                    <a:pt x="207847" y="448533"/>
                    <a:pt x="239681" y="468155"/>
                  </a:cubicBezTo>
                  <a:cubicBezTo>
                    <a:pt x="271516" y="487776"/>
                    <a:pt x="191597" y="528162"/>
                    <a:pt x="139332" y="524257"/>
                  </a:cubicBezTo>
                  <a:cubicBezTo>
                    <a:pt x="87066" y="520352"/>
                    <a:pt x="28339" y="488634"/>
                    <a:pt x="12279" y="454820"/>
                  </a:cubicBezTo>
                  <a:cubicBezTo>
                    <a:pt x="-5681" y="417863"/>
                    <a:pt x="-4256" y="373476"/>
                    <a:pt x="18646" y="374524"/>
                  </a:cubicBezTo>
                  <a:close/>
                </a:path>
              </a:pathLst>
            </a:custGeom>
            <a:solidFill>
              <a:srgbClr val="FFCEA9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60" name="Google Shape;960;p19"/>
            <p:cNvSpPr/>
            <p:nvPr/>
          </p:nvSpPr>
          <p:spPr>
            <a:xfrm>
              <a:off x="2667800" y="2877512"/>
              <a:ext cx="502799" cy="834581"/>
            </a:xfrm>
            <a:custGeom>
              <a:avLst/>
              <a:gdLst/>
              <a:ahLst/>
              <a:cxnLst/>
              <a:rect l="l" t="t" r="r" b="b"/>
              <a:pathLst>
                <a:path w="502799" h="834581" extrusionOk="0">
                  <a:moveTo>
                    <a:pt x="173885" y="7939"/>
                  </a:moveTo>
                  <a:cubicBezTo>
                    <a:pt x="164383" y="30894"/>
                    <a:pt x="188044" y="58993"/>
                    <a:pt x="249908" y="78614"/>
                  </a:cubicBezTo>
                  <a:cubicBezTo>
                    <a:pt x="311771" y="98236"/>
                    <a:pt x="317853" y="72995"/>
                    <a:pt x="317853" y="72995"/>
                  </a:cubicBezTo>
                  <a:cubicBezTo>
                    <a:pt x="317853" y="72995"/>
                    <a:pt x="409270" y="114714"/>
                    <a:pt x="439013" y="135574"/>
                  </a:cubicBezTo>
                  <a:cubicBezTo>
                    <a:pt x="476359" y="161768"/>
                    <a:pt x="492989" y="237587"/>
                    <a:pt x="498026" y="365603"/>
                  </a:cubicBezTo>
                  <a:cubicBezTo>
                    <a:pt x="503822" y="513812"/>
                    <a:pt x="504393" y="733649"/>
                    <a:pt x="499451" y="771558"/>
                  </a:cubicBezTo>
                  <a:cubicBezTo>
                    <a:pt x="499451" y="771558"/>
                    <a:pt x="429511" y="841376"/>
                    <a:pt x="340089" y="834042"/>
                  </a:cubicBezTo>
                  <a:cubicBezTo>
                    <a:pt x="250668" y="826708"/>
                    <a:pt x="100144" y="747270"/>
                    <a:pt x="63558" y="686024"/>
                  </a:cubicBezTo>
                  <a:cubicBezTo>
                    <a:pt x="64603" y="556103"/>
                    <a:pt x="79808" y="534957"/>
                    <a:pt x="58806" y="460091"/>
                  </a:cubicBezTo>
                  <a:cubicBezTo>
                    <a:pt x="10722" y="288641"/>
                    <a:pt x="-14555" y="218632"/>
                    <a:pt x="8822" y="104808"/>
                  </a:cubicBezTo>
                  <a:cubicBezTo>
                    <a:pt x="27827" y="10987"/>
                    <a:pt x="55005" y="-729"/>
                    <a:pt x="91971" y="33"/>
                  </a:cubicBezTo>
                  <a:cubicBezTo>
                    <a:pt x="119400" y="1166"/>
                    <a:pt x="146745" y="3805"/>
                    <a:pt x="173885" y="7939"/>
                  </a:cubicBezTo>
                  <a:close/>
                </a:path>
              </a:pathLst>
            </a:custGeom>
            <a:solidFill>
              <a:srgbClr val="F4F4F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61" name="Google Shape;961;p19"/>
            <p:cNvSpPr/>
            <p:nvPr/>
          </p:nvSpPr>
          <p:spPr>
            <a:xfrm>
              <a:off x="3024379" y="2981457"/>
              <a:ext cx="633923" cy="498110"/>
            </a:xfrm>
            <a:custGeom>
              <a:avLst/>
              <a:gdLst/>
              <a:ahLst/>
              <a:cxnLst/>
              <a:rect l="l" t="t" r="r" b="b"/>
              <a:pathLst>
                <a:path w="633923" h="498110" extrusionOk="0">
                  <a:moveTo>
                    <a:pt x="282563" y="384245"/>
                  </a:moveTo>
                  <a:cubicBezTo>
                    <a:pt x="209107" y="402723"/>
                    <a:pt x="191907" y="356336"/>
                    <a:pt x="182214" y="317570"/>
                  </a:cubicBezTo>
                  <a:cubicBezTo>
                    <a:pt x="158837" y="224510"/>
                    <a:pt x="146293" y="140500"/>
                    <a:pt x="128903" y="87731"/>
                  </a:cubicBezTo>
                  <a:cubicBezTo>
                    <a:pt x="108377" y="25438"/>
                    <a:pt x="86901" y="15532"/>
                    <a:pt x="56682" y="3435"/>
                  </a:cubicBezTo>
                  <a:cubicBezTo>
                    <a:pt x="21236" y="-10853"/>
                    <a:pt x="-9268" y="19151"/>
                    <a:pt x="2611" y="98685"/>
                  </a:cubicBezTo>
                  <a:cubicBezTo>
                    <a:pt x="16485" y="192506"/>
                    <a:pt x="34825" y="258324"/>
                    <a:pt x="69796" y="369195"/>
                  </a:cubicBezTo>
                  <a:cubicBezTo>
                    <a:pt x="79298" y="397770"/>
                    <a:pt x="99444" y="449681"/>
                    <a:pt x="130138" y="474542"/>
                  </a:cubicBezTo>
                  <a:cubicBezTo>
                    <a:pt x="168150" y="505212"/>
                    <a:pt x="225166" y="503879"/>
                    <a:pt x="311357" y="482447"/>
                  </a:cubicBezTo>
                  <a:cubicBezTo>
                    <a:pt x="348133" y="472922"/>
                    <a:pt x="388519" y="451205"/>
                    <a:pt x="458175" y="418630"/>
                  </a:cubicBezTo>
                  <a:cubicBezTo>
                    <a:pt x="477181" y="409867"/>
                    <a:pt x="491435" y="404056"/>
                    <a:pt x="527260" y="387293"/>
                  </a:cubicBezTo>
                  <a:cubicBezTo>
                    <a:pt x="563086" y="370529"/>
                    <a:pt x="600432" y="342620"/>
                    <a:pt x="619247" y="315284"/>
                  </a:cubicBezTo>
                  <a:cubicBezTo>
                    <a:pt x="638063" y="287947"/>
                    <a:pt x="634832" y="270706"/>
                    <a:pt x="630936" y="264515"/>
                  </a:cubicBezTo>
                  <a:cubicBezTo>
                    <a:pt x="626089" y="256705"/>
                    <a:pt x="623429" y="262896"/>
                    <a:pt x="613356" y="274040"/>
                  </a:cubicBezTo>
                  <a:cubicBezTo>
                    <a:pt x="598835" y="293424"/>
                    <a:pt x="580932" y="310007"/>
                    <a:pt x="560520" y="322999"/>
                  </a:cubicBezTo>
                  <a:cubicBezTo>
                    <a:pt x="560520" y="322999"/>
                    <a:pt x="583707" y="298996"/>
                    <a:pt x="596346" y="283375"/>
                  </a:cubicBezTo>
                  <a:cubicBezTo>
                    <a:pt x="607569" y="269535"/>
                    <a:pt x="616900" y="254257"/>
                    <a:pt x="624094" y="237940"/>
                  </a:cubicBezTo>
                  <a:cubicBezTo>
                    <a:pt x="630746" y="222034"/>
                    <a:pt x="617062" y="200412"/>
                    <a:pt x="606609" y="211747"/>
                  </a:cubicBezTo>
                  <a:cubicBezTo>
                    <a:pt x="596156" y="223081"/>
                    <a:pt x="591309" y="234607"/>
                    <a:pt x="572304" y="257467"/>
                  </a:cubicBezTo>
                  <a:cubicBezTo>
                    <a:pt x="562297" y="269621"/>
                    <a:pt x="550875" y="280527"/>
                    <a:pt x="538284" y="289947"/>
                  </a:cubicBezTo>
                  <a:cubicBezTo>
                    <a:pt x="550048" y="273974"/>
                    <a:pt x="560539" y="257095"/>
                    <a:pt x="569643" y="239464"/>
                  </a:cubicBezTo>
                  <a:cubicBezTo>
                    <a:pt x="581711" y="214795"/>
                    <a:pt x="541134" y="227654"/>
                    <a:pt x="518423" y="251656"/>
                  </a:cubicBezTo>
                  <a:cubicBezTo>
                    <a:pt x="501603" y="269087"/>
                    <a:pt x="487349" y="279184"/>
                    <a:pt x="486968" y="274326"/>
                  </a:cubicBezTo>
                  <a:cubicBezTo>
                    <a:pt x="486588" y="269468"/>
                    <a:pt x="453804" y="304711"/>
                    <a:pt x="437174" y="321951"/>
                  </a:cubicBezTo>
                  <a:cubicBezTo>
                    <a:pt x="419119" y="342144"/>
                    <a:pt x="352314" y="366623"/>
                    <a:pt x="282563" y="384245"/>
                  </a:cubicBezTo>
                  <a:close/>
                </a:path>
              </a:pathLst>
            </a:custGeom>
            <a:solidFill>
              <a:srgbClr val="FFCEA9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62" name="Google Shape;962;p19"/>
            <p:cNvSpPr/>
            <p:nvPr/>
          </p:nvSpPr>
          <p:spPr>
            <a:xfrm>
              <a:off x="3001678" y="2971210"/>
              <a:ext cx="194366" cy="284908"/>
            </a:xfrm>
            <a:custGeom>
              <a:avLst/>
              <a:gdLst/>
              <a:ahLst/>
              <a:cxnLst/>
              <a:rect l="l" t="t" r="r" b="b"/>
              <a:pathLst>
                <a:path w="194366" h="284908" extrusionOk="0">
                  <a:moveTo>
                    <a:pt x="52205" y="1299"/>
                  </a:moveTo>
                  <a:cubicBezTo>
                    <a:pt x="101239" y="-5940"/>
                    <a:pt x="135925" y="16158"/>
                    <a:pt x="157496" y="90644"/>
                  </a:cubicBezTo>
                  <a:cubicBezTo>
                    <a:pt x="179067" y="165129"/>
                    <a:pt x="194367" y="226184"/>
                    <a:pt x="194367" y="226184"/>
                  </a:cubicBezTo>
                  <a:cubicBezTo>
                    <a:pt x="174970" y="254293"/>
                    <a:pt x="145545" y="273867"/>
                    <a:pt x="112168" y="280858"/>
                  </a:cubicBezTo>
                  <a:cubicBezTo>
                    <a:pt x="53535" y="295146"/>
                    <a:pt x="32439" y="267047"/>
                    <a:pt x="32439" y="267047"/>
                  </a:cubicBezTo>
                  <a:cubicBezTo>
                    <a:pt x="32439" y="267047"/>
                    <a:pt x="16189" y="189037"/>
                    <a:pt x="6021" y="135888"/>
                  </a:cubicBezTo>
                  <a:cubicBezTo>
                    <a:pt x="-4147" y="82738"/>
                    <a:pt x="-8423" y="10348"/>
                    <a:pt x="52205" y="1299"/>
                  </a:cubicBezTo>
                  <a:close/>
                </a:path>
              </a:pathLst>
            </a:custGeom>
            <a:solidFill>
              <a:srgbClr val="EDEDED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63" name="Google Shape;963;p19"/>
            <p:cNvSpPr/>
            <p:nvPr/>
          </p:nvSpPr>
          <p:spPr>
            <a:xfrm>
              <a:off x="2785215" y="2483249"/>
              <a:ext cx="317013" cy="350275"/>
            </a:xfrm>
            <a:custGeom>
              <a:avLst/>
              <a:gdLst/>
              <a:ahLst/>
              <a:cxnLst/>
              <a:rect l="l" t="t" r="r" b="b"/>
              <a:pathLst>
                <a:path w="317013" h="350275" extrusionOk="0">
                  <a:moveTo>
                    <a:pt x="299172" y="144551"/>
                  </a:moveTo>
                  <a:cubicBezTo>
                    <a:pt x="299172" y="144551"/>
                    <a:pt x="376620" y="26441"/>
                    <a:pt x="208800" y="2438"/>
                  </a:cubicBezTo>
                  <a:cubicBezTo>
                    <a:pt x="87735" y="-14898"/>
                    <a:pt x="10002" y="63017"/>
                    <a:pt x="974" y="147599"/>
                  </a:cubicBezTo>
                  <a:cubicBezTo>
                    <a:pt x="-7579" y="228466"/>
                    <a:pt x="42026" y="312381"/>
                    <a:pt x="77947" y="345623"/>
                  </a:cubicBezTo>
                  <a:cubicBezTo>
                    <a:pt x="95432" y="351910"/>
                    <a:pt x="133063" y="355148"/>
                    <a:pt x="182477" y="332955"/>
                  </a:cubicBezTo>
                  <a:cubicBezTo>
                    <a:pt x="184492" y="310952"/>
                    <a:pt x="185285" y="288854"/>
                    <a:pt x="184853" y="266756"/>
                  </a:cubicBezTo>
                  <a:cubicBezTo>
                    <a:pt x="184853" y="266756"/>
                    <a:pt x="126031" y="142360"/>
                    <a:pt x="299172" y="144551"/>
                  </a:cubicBezTo>
                  <a:close/>
                </a:path>
              </a:pathLst>
            </a:custGeom>
            <a:solidFill>
              <a:srgbClr val="3A2C6D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64" name="Google Shape;964;p19"/>
            <p:cNvSpPr/>
            <p:nvPr/>
          </p:nvSpPr>
          <p:spPr>
            <a:xfrm>
              <a:off x="3466812" y="3201065"/>
              <a:ext cx="95905" cy="84340"/>
            </a:xfrm>
            <a:custGeom>
              <a:avLst/>
              <a:gdLst/>
              <a:ahLst/>
              <a:cxnLst/>
              <a:rect l="l" t="t" r="r" b="b"/>
              <a:pathLst>
                <a:path w="95905" h="84340" extrusionOk="0">
                  <a:moveTo>
                    <a:pt x="10991" y="71863"/>
                  </a:moveTo>
                  <a:cubicBezTo>
                    <a:pt x="10991" y="71863"/>
                    <a:pt x="-8015" y="37097"/>
                    <a:pt x="3959" y="28429"/>
                  </a:cubicBezTo>
                  <a:cubicBezTo>
                    <a:pt x="15932" y="19761"/>
                    <a:pt x="33322" y="52337"/>
                    <a:pt x="36838" y="65100"/>
                  </a:cubicBezTo>
                  <a:cubicBezTo>
                    <a:pt x="40354" y="77864"/>
                    <a:pt x="35508" y="61195"/>
                    <a:pt x="35508" y="61195"/>
                  </a:cubicBezTo>
                  <a:cubicBezTo>
                    <a:pt x="35508" y="61195"/>
                    <a:pt x="22489" y="21952"/>
                    <a:pt x="30947" y="14427"/>
                  </a:cubicBezTo>
                  <a:cubicBezTo>
                    <a:pt x="39404" y="6903"/>
                    <a:pt x="50807" y="23952"/>
                    <a:pt x="62116" y="48336"/>
                  </a:cubicBezTo>
                  <a:cubicBezTo>
                    <a:pt x="73424" y="72720"/>
                    <a:pt x="64967" y="46146"/>
                    <a:pt x="64967" y="46146"/>
                  </a:cubicBezTo>
                  <a:cubicBezTo>
                    <a:pt x="64967" y="46146"/>
                    <a:pt x="45961" y="6807"/>
                    <a:pt x="54228" y="1378"/>
                  </a:cubicBezTo>
                  <a:cubicBezTo>
                    <a:pt x="64967" y="-5956"/>
                    <a:pt x="82737" y="17380"/>
                    <a:pt x="93285" y="38430"/>
                  </a:cubicBezTo>
                  <a:cubicBezTo>
                    <a:pt x="103833" y="59480"/>
                    <a:pt x="79126" y="84341"/>
                    <a:pt x="79126" y="84341"/>
                  </a:cubicBezTo>
                  <a:close/>
                </a:path>
              </a:pathLst>
            </a:custGeom>
            <a:solidFill>
              <a:srgbClr val="FFCEA9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965" name="Google Shape;965;p19"/>
            <p:cNvGrpSpPr/>
            <p:nvPr/>
          </p:nvGrpSpPr>
          <p:grpSpPr>
            <a:xfrm>
              <a:off x="3439221" y="3170887"/>
              <a:ext cx="276341" cy="167131"/>
              <a:chOff x="4963646" y="3895887"/>
              <a:chExt cx="276341" cy="167131"/>
            </a:xfrm>
          </p:grpSpPr>
          <p:sp>
            <p:nvSpPr>
              <p:cNvPr id="966" name="Google Shape;966;p19"/>
              <p:cNvSpPr/>
              <p:nvPr/>
            </p:nvSpPr>
            <p:spPr>
              <a:xfrm>
                <a:off x="4963697" y="3902424"/>
                <a:ext cx="275954" cy="159820"/>
              </a:xfrm>
              <a:custGeom>
                <a:avLst/>
                <a:gdLst/>
                <a:ahLst/>
                <a:cxnLst/>
                <a:rect l="l" t="t" r="r" b="b"/>
                <a:pathLst>
                  <a:path w="275954" h="159820" extrusionOk="0">
                    <a:moveTo>
                      <a:pt x="75211" y="157607"/>
                    </a:moveTo>
                    <a:lnTo>
                      <a:pt x="4035" y="116363"/>
                    </a:lnTo>
                    <a:cubicBezTo>
                      <a:pt x="-1951" y="112934"/>
                      <a:pt x="-1191" y="106838"/>
                      <a:pt x="5746" y="102838"/>
                    </a:cubicBezTo>
                    <a:lnTo>
                      <a:pt x="177271" y="3301"/>
                    </a:lnTo>
                    <a:cubicBezTo>
                      <a:pt x="184503" y="-737"/>
                      <a:pt x="193217" y="-1090"/>
                      <a:pt x="200743" y="2349"/>
                    </a:cubicBezTo>
                    <a:lnTo>
                      <a:pt x="271919" y="43497"/>
                    </a:lnTo>
                    <a:cubicBezTo>
                      <a:pt x="277906" y="47021"/>
                      <a:pt x="277146" y="53022"/>
                      <a:pt x="270209" y="57118"/>
                    </a:cubicBezTo>
                    <a:lnTo>
                      <a:pt x="98303" y="156559"/>
                    </a:lnTo>
                    <a:cubicBezTo>
                      <a:pt x="91195" y="160502"/>
                      <a:pt x="82652" y="160893"/>
                      <a:pt x="75211" y="157607"/>
                    </a:cubicBezTo>
                    <a:close/>
                  </a:path>
                </a:pathLst>
              </a:custGeom>
              <a:solidFill>
                <a:srgbClr val="B1B4C4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967" name="Google Shape;967;p19"/>
              <p:cNvSpPr/>
              <p:nvPr/>
            </p:nvSpPr>
            <p:spPr>
              <a:xfrm>
                <a:off x="4963646" y="4006310"/>
                <a:ext cx="7697" cy="6572"/>
              </a:xfrm>
              <a:custGeom>
                <a:avLst/>
                <a:gdLst/>
                <a:ahLst/>
                <a:cxnLst/>
                <a:rect l="l" t="t" r="r" b="b"/>
                <a:pathLst>
                  <a:path w="7697" h="6572" extrusionOk="0">
                    <a:moveTo>
                      <a:pt x="0" y="6572"/>
                    </a:moveTo>
                    <a:lnTo>
                      <a:pt x="0" y="0"/>
                    </a:lnTo>
                    <a:lnTo>
                      <a:pt x="7697" y="2858"/>
                    </a:lnTo>
                    <a:lnTo>
                      <a:pt x="0" y="6572"/>
                    </a:lnTo>
                    <a:close/>
                  </a:path>
                </a:pathLst>
              </a:custGeom>
              <a:solidFill>
                <a:srgbClr val="B1B4C4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968" name="Google Shape;968;p19"/>
              <p:cNvSpPr/>
              <p:nvPr/>
            </p:nvSpPr>
            <p:spPr>
              <a:xfrm>
                <a:off x="5233906" y="3945350"/>
                <a:ext cx="6081" cy="6286"/>
              </a:xfrm>
              <a:custGeom>
                <a:avLst/>
                <a:gdLst/>
                <a:ahLst/>
                <a:cxnLst/>
                <a:rect l="l" t="t" r="r" b="b"/>
                <a:pathLst>
                  <a:path w="6081" h="6286" extrusionOk="0">
                    <a:moveTo>
                      <a:pt x="6082" y="6287"/>
                    </a:moveTo>
                    <a:lnTo>
                      <a:pt x="6082" y="0"/>
                    </a:lnTo>
                    <a:lnTo>
                      <a:pt x="0" y="3905"/>
                    </a:lnTo>
                    <a:lnTo>
                      <a:pt x="6082" y="6287"/>
                    </a:lnTo>
                    <a:close/>
                  </a:path>
                </a:pathLst>
              </a:custGeom>
              <a:solidFill>
                <a:srgbClr val="B1B4C4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969" name="Google Shape;969;p19"/>
              <p:cNvSpPr/>
              <p:nvPr/>
            </p:nvSpPr>
            <p:spPr>
              <a:xfrm>
                <a:off x="4963697" y="3896900"/>
                <a:ext cx="275954" cy="159768"/>
              </a:xfrm>
              <a:custGeom>
                <a:avLst/>
                <a:gdLst/>
                <a:ahLst/>
                <a:cxnLst/>
                <a:rect l="l" t="t" r="r" b="b"/>
                <a:pathLst>
                  <a:path w="275954" h="159768" extrusionOk="0">
                    <a:moveTo>
                      <a:pt x="75211" y="157511"/>
                    </a:moveTo>
                    <a:lnTo>
                      <a:pt x="4035" y="116363"/>
                    </a:lnTo>
                    <a:cubicBezTo>
                      <a:pt x="-1951" y="112839"/>
                      <a:pt x="-1191" y="106838"/>
                      <a:pt x="5746" y="102743"/>
                    </a:cubicBezTo>
                    <a:lnTo>
                      <a:pt x="177271" y="3302"/>
                    </a:lnTo>
                    <a:cubicBezTo>
                      <a:pt x="184503" y="-737"/>
                      <a:pt x="193217" y="-1089"/>
                      <a:pt x="200743" y="2349"/>
                    </a:cubicBezTo>
                    <a:lnTo>
                      <a:pt x="271919" y="43497"/>
                    </a:lnTo>
                    <a:cubicBezTo>
                      <a:pt x="277906" y="47021"/>
                      <a:pt x="277146" y="53022"/>
                      <a:pt x="270209" y="57118"/>
                    </a:cubicBezTo>
                    <a:lnTo>
                      <a:pt x="98303" y="156559"/>
                    </a:lnTo>
                    <a:cubicBezTo>
                      <a:pt x="91176" y="160474"/>
                      <a:pt x="82633" y="160826"/>
                      <a:pt x="75211" y="157511"/>
                    </a:cubicBezTo>
                    <a:close/>
                  </a:path>
                </a:pathLst>
              </a:custGeom>
              <a:solidFill>
                <a:srgbClr val="616E84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970" name="Google Shape;970;p19"/>
              <p:cNvSpPr/>
              <p:nvPr/>
            </p:nvSpPr>
            <p:spPr>
              <a:xfrm rot="-1790023">
                <a:off x="4978521" y="4031078"/>
                <a:ext cx="1525" cy="2676"/>
              </a:xfrm>
              <a:custGeom>
                <a:avLst/>
                <a:gdLst/>
                <a:ahLst/>
                <a:cxnLst/>
                <a:rect l="l" t="t" r="r" b="b"/>
                <a:pathLst>
                  <a:path w="1525" h="2676" extrusionOk="0">
                    <a:moveTo>
                      <a:pt x="1526" y="1339"/>
                    </a:moveTo>
                    <a:cubicBezTo>
                      <a:pt x="1526" y="2078"/>
                      <a:pt x="1185" y="2677"/>
                      <a:pt x="763" y="2677"/>
                    </a:cubicBezTo>
                    <a:cubicBezTo>
                      <a:pt x="342" y="2677"/>
                      <a:pt x="0" y="2078"/>
                      <a:pt x="0" y="1339"/>
                    </a:cubicBezTo>
                    <a:cubicBezTo>
                      <a:pt x="0" y="600"/>
                      <a:pt x="342" y="1"/>
                      <a:pt x="763" y="1"/>
                    </a:cubicBezTo>
                    <a:cubicBezTo>
                      <a:pt x="1185" y="1"/>
                      <a:pt x="1526" y="600"/>
                      <a:pt x="1526" y="1339"/>
                    </a:cubicBezTo>
                    <a:close/>
                  </a:path>
                </a:pathLst>
              </a:custGeom>
              <a:solidFill>
                <a:srgbClr val="757B89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971" name="Google Shape;971;p19"/>
              <p:cNvSpPr/>
              <p:nvPr/>
            </p:nvSpPr>
            <p:spPr>
              <a:xfrm rot="-1801764">
                <a:off x="4978313" y="4021200"/>
                <a:ext cx="1519" cy="2664"/>
              </a:xfrm>
              <a:custGeom>
                <a:avLst/>
                <a:gdLst/>
                <a:ahLst/>
                <a:cxnLst/>
                <a:rect l="l" t="t" r="r" b="b"/>
                <a:pathLst>
                  <a:path w="1520" h="2666" extrusionOk="0">
                    <a:moveTo>
                      <a:pt x="1520" y="1333"/>
                    </a:moveTo>
                    <a:cubicBezTo>
                      <a:pt x="1520" y="2070"/>
                      <a:pt x="1180" y="2667"/>
                      <a:pt x="760" y="2667"/>
                    </a:cubicBezTo>
                    <a:cubicBezTo>
                      <a:pt x="340" y="2667"/>
                      <a:pt x="0" y="2070"/>
                      <a:pt x="0" y="1333"/>
                    </a:cubicBezTo>
                    <a:cubicBezTo>
                      <a:pt x="0" y="597"/>
                      <a:pt x="340" y="0"/>
                      <a:pt x="760" y="0"/>
                    </a:cubicBezTo>
                    <a:cubicBezTo>
                      <a:pt x="1180" y="0"/>
                      <a:pt x="1520" y="597"/>
                      <a:pt x="1520" y="1333"/>
                    </a:cubicBezTo>
                    <a:close/>
                  </a:path>
                </a:pathLst>
              </a:custGeom>
              <a:solidFill>
                <a:srgbClr val="757B89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972" name="Google Shape;972;p19"/>
              <p:cNvSpPr/>
              <p:nvPr/>
            </p:nvSpPr>
            <p:spPr>
              <a:xfrm rot="-1801764">
                <a:off x="4981704" y="4023218"/>
                <a:ext cx="1519" cy="2664"/>
              </a:xfrm>
              <a:custGeom>
                <a:avLst/>
                <a:gdLst/>
                <a:ahLst/>
                <a:cxnLst/>
                <a:rect l="l" t="t" r="r" b="b"/>
                <a:pathLst>
                  <a:path w="1520" h="2666" extrusionOk="0">
                    <a:moveTo>
                      <a:pt x="1520" y="1333"/>
                    </a:moveTo>
                    <a:cubicBezTo>
                      <a:pt x="1520" y="2070"/>
                      <a:pt x="1180" y="2667"/>
                      <a:pt x="760" y="2667"/>
                    </a:cubicBezTo>
                    <a:cubicBezTo>
                      <a:pt x="340" y="2667"/>
                      <a:pt x="0" y="2070"/>
                      <a:pt x="0" y="1333"/>
                    </a:cubicBezTo>
                    <a:cubicBezTo>
                      <a:pt x="0" y="597"/>
                      <a:pt x="340" y="0"/>
                      <a:pt x="760" y="0"/>
                    </a:cubicBezTo>
                    <a:cubicBezTo>
                      <a:pt x="1180" y="0"/>
                      <a:pt x="1520" y="597"/>
                      <a:pt x="1520" y="1333"/>
                    </a:cubicBezTo>
                    <a:close/>
                  </a:path>
                </a:pathLst>
              </a:custGeom>
              <a:solidFill>
                <a:srgbClr val="757B89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973" name="Google Shape;973;p19"/>
              <p:cNvSpPr/>
              <p:nvPr/>
            </p:nvSpPr>
            <p:spPr>
              <a:xfrm rot="-1801764">
                <a:off x="4985189" y="4025236"/>
                <a:ext cx="1519" cy="2664"/>
              </a:xfrm>
              <a:custGeom>
                <a:avLst/>
                <a:gdLst/>
                <a:ahLst/>
                <a:cxnLst/>
                <a:rect l="l" t="t" r="r" b="b"/>
                <a:pathLst>
                  <a:path w="1520" h="2666" extrusionOk="0">
                    <a:moveTo>
                      <a:pt x="1520" y="1334"/>
                    </a:moveTo>
                    <a:cubicBezTo>
                      <a:pt x="1520" y="2070"/>
                      <a:pt x="1180" y="2667"/>
                      <a:pt x="760" y="2667"/>
                    </a:cubicBezTo>
                    <a:cubicBezTo>
                      <a:pt x="340" y="2667"/>
                      <a:pt x="0" y="2070"/>
                      <a:pt x="0" y="1334"/>
                    </a:cubicBezTo>
                    <a:cubicBezTo>
                      <a:pt x="0" y="597"/>
                      <a:pt x="340" y="0"/>
                      <a:pt x="760" y="0"/>
                    </a:cubicBezTo>
                    <a:cubicBezTo>
                      <a:pt x="1180" y="0"/>
                      <a:pt x="1520" y="597"/>
                      <a:pt x="1520" y="1334"/>
                    </a:cubicBezTo>
                    <a:close/>
                  </a:path>
                </a:pathLst>
              </a:custGeom>
              <a:solidFill>
                <a:srgbClr val="757B89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974" name="Google Shape;974;p19"/>
              <p:cNvSpPr/>
              <p:nvPr/>
            </p:nvSpPr>
            <p:spPr>
              <a:xfrm rot="-1801764">
                <a:off x="5014562" y="4042240"/>
                <a:ext cx="1519" cy="2664"/>
              </a:xfrm>
              <a:custGeom>
                <a:avLst/>
                <a:gdLst/>
                <a:ahLst/>
                <a:cxnLst/>
                <a:rect l="l" t="t" r="r" b="b"/>
                <a:pathLst>
                  <a:path w="1520" h="2666" extrusionOk="0">
                    <a:moveTo>
                      <a:pt x="1520" y="1333"/>
                    </a:moveTo>
                    <a:cubicBezTo>
                      <a:pt x="1520" y="2070"/>
                      <a:pt x="1180" y="2667"/>
                      <a:pt x="760" y="2667"/>
                    </a:cubicBezTo>
                    <a:cubicBezTo>
                      <a:pt x="340" y="2667"/>
                      <a:pt x="0" y="2070"/>
                      <a:pt x="0" y="1333"/>
                    </a:cubicBezTo>
                    <a:cubicBezTo>
                      <a:pt x="0" y="597"/>
                      <a:pt x="340" y="0"/>
                      <a:pt x="760" y="0"/>
                    </a:cubicBezTo>
                    <a:cubicBezTo>
                      <a:pt x="1180" y="0"/>
                      <a:pt x="1520" y="597"/>
                      <a:pt x="1520" y="1333"/>
                    </a:cubicBezTo>
                    <a:close/>
                  </a:path>
                </a:pathLst>
              </a:custGeom>
              <a:solidFill>
                <a:srgbClr val="757B89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975" name="Google Shape;975;p19"/>
              <p:cNvSpPr/>
              <p:nvPr/>
            </p:nvSpPr>
            <p:spPr>
              <a:xfrm rot="-1801764">
                <a:off x="5017905" y="4044175"/>
                <a:ext cx="1519" cy="2664"/>
              </a:xfrm>
              <a:custGeom>
                <a:avLst/>
                <a:gdLst/>
                <a:ahLst/>
                <a:cxnLst/>
                <a:rect l="l" t="t" r="r" b="b"/>
                <a:pathLst>
                  <a:path w="1520" h="2666" extrusionOk="0">
                    <a:moveTo>
                      <a:pt x="1520" y="1334"/>
                    </a:moveTo>
                    <a:cubicBezTo>
                      <a:pt x="1520" y="2070"/>
                      <a:pt x="1180" y="2667"/>
                      <a:pt x="760" y="2667"/>
                    </a:cubicBezTo>
                    <a:cubicBezTo>
                      <a:pt x="340" y="2667"/>
                      <a:pt x="0" y="2070"/>
                      <a:pt x="0" y="1334"/>
                    </a:cubicBezTo>
                    <a:cubicBezTo>
                      <a:pt x="0" y="597"/>
                      <a:pt x="340" y="0"/>
                      <a:pt x="760" y="0"/>
                    </a:cubicBezTo>
                    <a:cubicBezTo>
                      <a:pt x="1180" y="0"/>
                      <a:pt x="1520" y="597"/>
                      <a:pt x="1520" y="1334"/>
                    </a:cubicBezTo>
                    <a:close/>
                  </a:path>
                </a:pathLst>
              </a:custGeom>
              <a:solidFill>
                <a:srgbClr val="757B89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976" name="Google Shape;976;p19"/>
              <p:cNvSpPr/>
              <p:nvPr/>
            </p:nvSpPr>
            <p:spPr>
              <a:xfrm rot="-1801764">
                <a:off x="5021390" y="4046193"/>
                <a:ext cx="1519" cy="2664"/>
              </a:xfrm>
              <a:custGeom>
                <a:avLst/>
                <a:gdLst/>
                <a:ahLst/>
                <a:cxnLst/>
                <a:rect l="l" t="t" r="r" b="b"/>
                <a:pathLst>
                  <a:path w="1520" h="2666" extrusionOk="0">
                    <a:moveTo>
                      <a:pt x="1520" y="1333"/>
                    </a:moveTo>
                    <a:cubicBezTo>
                      <a:pt x="1520" y="2070"/>
                      <a:pt x="1180" y="2667"/>
                      <a:pt x="760" y="2667"/>
                    </a:cubicBezTo>
                    <a:cubicBezTo>
                      <a:pt x="340" y="2667"/>
                      <a:pt x="0" y="2070"/>
                      <a:pt x="0" y="1333"/>
                    </a:cubicBezTo>
                    <a:cubicBezTo>
                      <a:pt x="0" y="597"/>
                      <a:pt x="340" y="0"/>
                      <a:pt x="760" y="0"/>
                    </a:cubicBezTo>
                    <a:cubicBezTo>
                      <a:pt x="1180" y="0"/>
                      <a:pt x="1520" y="597"/>
                      <a:pt x="1520" y="1333"/>
                    </a:cubicBezTo>
                    <a:close/>
                  </a:path>
                </a:pathLst>
              </a:custGeom>
              <a:solidFill>
                <a:srgbClr val="757B89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977" name="Google Shape;977;p19"/>
              <p:cNvSpPr/>
              <p:nvPr/>
            </p:nvSpPr>
            <p:spPr>
              <a:xfrm rot="-1790023">
                <a:off x="5028625" y="4060140"/>
                <a:ext cx="1525" cy="2676"/>
              </a:xfrm>
              <a:custGeom>
                <a:avLst/>
                <a:gdLst/>
                <a:ahLst/>
                <a:cxnLst/>
                <a:rect l="l" t="t" r="r" b="b"/>
                <a:pathLst>
                  <a:path w="1525" h="2676" extrusionOk="0">
                    <a:moveTo>
                      <a:pt x="1526" y="1339"/>
                    </a:moveTo>
                    <a:cubicBezTo>
                      <a:pt x="1526" y="2079"/>
                      <a:pt x="1185" y="2678"/>
                      <a:pt x="763" y="2678"/>
                    </a:cubicBezTo>
                    <a:cubicBezTo>
                      <a:pt x="342" y="2678"/>
                      <a:pt x="0" y="2079"/>
                      <a:pt x="0" y="1339"/>
                    </a:cubicBezTo>
                    <a:cubicBezTo>
                      <a:pt x="0" y="600"/>
                      <a:pt x="342" y="1"/>
                      <a:pt x="763" y="1"/>
                    </a:cubicBezTo>
                    <a:cubicBezTo>
                      <a:pt x="1185" y="1"/>
                      <a:pt x="1526" y="600"/>
                      <a:pt x="1526" y="1339"/>
                    </a:cubicBezTo>
                    <a:close/>
                  </a:path>
                </a:pathLst>
              </a:custGeom>
              <a:solidFill>
                <a:srgbClr val="757B89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978" name="Google Shape;978;p19"/>
              <p:cNvSpPr/>
              <p:nvPr/>
            </p:nvSpPr>
            <p:spPr>
              <a:xfrm>
                <a:off x="4994815" y="4030735"/>
                <a:ext cx="11593" cy="8583"/>
              </a:xfrm>
              <a:custGeom>
                <a:avLst/>
                <a:gdLst/>
                <a:ahLst/>
                <a:cxnLst/>
                <a:rect l="l" t="t" r="r" b="b"/>
                <a:pathLst>
                  <a:path w="11593" h="8583" extrusionOk="0">
                    <a:moveTo>
                      <a:pt x="10548" y="8436"/>
                    </a:moveTo>
                    <a:lnTo>
                      <a:pt x="1045" y="3007"/>
                    </a:lnTo>
                    <a:cubicBezTo>
                      <a:pt x="393" y="2512"/>
                      <a:pt x="8" y="1731"/>
                      <a:pt x="0" y="911"/>
                    </a:cubicBezTo>
                    <a:lnTo>
                      <a:pt x="0" y="911"/>
                    </a:lnTo>
                    <a:cubicBezTo>
                      <a:pt x="0" y="150"/>
                      <a:pt x="475" y="-232"/>
                      <a:pt x="1045" y="150"/>
                    </a:cubicBezTo>
                    <a:lnTo>
                      <a:pt x="10548" y="5579"/>
                    </a:lnTo>
                    <a:cubicBezTo>
                      <a:pt x="11197" y="6036"/>
                      <a:pt x="11586" y="6779"/>
                      <a:pt x="11593" y="7579"/>
                    </a:cubicBezTo>
                    <a:lnTo>
                      <a:pt x="11593" y="7579"/>
                    </a:lnTo>
                    <a:cubicBezTo>
                      <a:pt x="11593" y="8436"/>
                      <a:pt x="11118" y="8817"/>
                      <a:pt x="10548" y="8436"/>
                    </a:cubicBezTo>
                    <a:close/>
                  </a:path>
                </a:pathLst>
              </a:custGeom>
              <a:solidFill>
                <a:srgbClr val="757B89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979" name="Google Shape;979;p19"/>
              <p:cNvSpPr/>
              <p:nvPr/>
            </p:nvSpPr>
            <p:spPr>
              <a:xfrm>
                <a:off x="5208723" y="3964590"/>
                <a:ext cx="10739" cy="7715"/>
              </a:xfrm>
              <a:custGeom>
                <a:avLst/>
                <a:gdLst/>
                <a:ahLst/>
                <a:cxnLst/>
                <a:rect l="l" t="t" r="r" b="b"/>
                <a:pathLst>
                  <a:path w="10739" h="7715" extrusionOk="0">
                    <a:moveTo>
                      <a:pt x="9788" y="2667"/>
                    </a:moveTo>
                    <a:lnTo>
                      <a:pt x="1045" y="7715"/>
                    </a:lnTo>
                    <a:cubicBezTo>
                      <a:pt x="475" y="7715"/>
                      <a:pt x="0" y="7715"/>
                      <a:pt x="0" y="6953"/>
                    </a:cubicBezTo>
                    <a:lnTo>
                      <a:pt x="0" y="6953"/>
                    </a:lnTo>
                    <a:cubicBezTo>
                      <a:pt x="48" y="6191"/>
                      <a:pt x="437" y="5496"/>
                      <a:pt x="1045" y="5048"/>
                    </a:cubicBezTo>
                    <a:lnTo>
                      <a:pt x="9788" y="0"/>
                    </a:lnTo>
                    <a:cubicBezTo>
                      <a:pt x="10358" y="0"/>
                      <a:pt x="10738" y="0"/>
                      <a:pt x="10738" y="762"/>
                    </a:cubicBezTo>
                    <a:lnTo>
                      <a:pt x="10738" y="762"/>
                    </a:lnTo>
                    <a:cubicBezTo>
                      <a:pt x="10767" y="1514"/>
                      <a:pt x="10415" y="2238"/>
                      <a:pt x="9788" y="2667"/>
                    </a:cubicBezTo>
                    <a:close/>
                  </a:path>
                </a:pathLst>
              </a:custGeom>
              <a:solidFill>
                <a:srgbClr val="757B89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980" name="Google Shape;980;p19"/>
              <p:cNvSpPr/>
              <p:nvPr/>
            </p:nvSpPr>
            <p:spPr>
              <a:xfrm>
                <a:off x="5195324" y="3972306"/>
                <a:ext cx="10738" cy="7810"/>
              </a:xfrm>
              <a:custGeom>
                <a:avLst/>
                <a:gdLst/>
                <a:ahLst/>
                <a:cxnLst/>
                <a:rect l="l" t="t" r="r" b="b"/>
                <a:pathLst>
                  <a:path w="10738" h="7810" extrusionOk="0">
                    <a:moveTo>
                      <a:pt x="9788" y="2762"/>
                    </a:moveTo>
                    <a:lnTo>
                      <a:pt x="1045" y="7810"/>
                    </a:lnTo>
                    <a:cubicBezTo>
                      <a:pt x="475" y="7810"/>
                      <a:pt x="0" y="7810"/>
                      <a:pt x="0" y="7048"/>
                    </a:cubicBezTo>
                    <a:lnTo>
                      <a:pt x="0" y="7048"/>
                    </a:lnTo>
                    <a:cubicBezTo>
                      <a:pt x="9" y="6277"/>
                      <a:pt x="399" y="5562"/>
                      <a:pt x="1045" y="5143"/>
                    </a:cubicBezTo>
                    <a:lnTo>
                      <a:pt x="9788" y="0"/>
                    </a:lnTo>
                    <a:cubicBezTo>
                      <a:pt x="10358" y="0"/>
                      <a:pt x="10738" y="0"/>
                      <a:pt x="10738" y="762"/>
                    </a:cubicBezTo>
                    <a:lnTo>
                      <a:pt x="10738" y="762"/>
                    </a:lnTo>
                    <a:cubicBezTo>
                      <a:pt x="10738" y="1543"/>
                      <a:pt x="10387" y="2276"/>
                      <a:pt x="9788" y="2762"/>
                    </a:cubicBezTo>
                    <a:close/>
                  </a:path>
                </a:pathLst>
              </a:custGeom>
              <a:solidFill>
                <a:srgbClr val="757B89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981" name="Google Shape;981;p19"/>
              <p:cNvSpPr/>
              <p:nvPr/>
            </p:nvSpPr>
            <p:spPr>
              <a:xfrm>
                <a:off x="4963697" y="3895887"/>
                <a:ext cx="275954" cy="159785"/>
              </a:xfrm>
              <a:custGeom>
                <a:avLst/>
                <a:gdLst/>
                <a:ahLst/>
                <a:cxnLst/>
                <a:rect l="l" t="t" r="r" b="b"/>
                <a:pathLst>
                  <a:path w="275954" h="159785" extrusionOk="0">
                    <a:moveTo>
                      <a:pt x="75211" y="157571"/>
                    </a:moveTo>
                    <a:lnTo>
                      <a:pt x="4035" y="116328"/>
                    </a:lnTo>
                    <a:cubicBezTo>
                      <a:pt x="-1951" y="112899"/>
                      <a:pt x="-1191" y="106803"/>
                      <a:pt x="5746" y="102802"/>
                    </a:cubicBezTo>
                    <a:lnTo>
                      <a:pt x="177271" y="3266"/>
                    </a:lnTo>
                    <a:cubicBezTo>
                      <a:pt x="184513" y="-725"/>
                      <a:pt x="193208" y="-1077"/>
                      <a:pt x="200743" y="2314"/>
                    </a:cubicBezTo>
                    <a:lnTo>
                      <a:pt x="271919" y="43461"/>
                    </a:lnTo>
                    <a:cubicBezTo>
                      <a:pt x="277906" y="46986"/>
                      <a:pt x="277146" y="52986"/>
                      <a:pt x="270209" y="57082"/>
                    </a:cubicBezTo>
                    <a:lnTo>
                      <a:pt x="98303" y="156523"/>
                    </a:lnTo>
                    <a:cubicBezTo>
                      <a:pt x="91195" y="160467"/>
                      <a:pt x="82652" y="160857"/>
                      <a:pt x="75211" y="157571"/>
                    </a:cubicBezTo>
                    <a:close/>
                  </a:path>
                </a:pathLst>
              </a:custGeom>
              <a:solidFill>
                <a:srgbClr val="20232D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982" name="Google Shape;982;p19"/>
              <p:cNvSpPr/>
              <p:nvPr/>
            </p:nvSpPr>
            <p:spPr>
              <a:xfrm>
                <a:off x="4974996" y="3900154"/>
                <a:ext cx="256564" cy="148399"/>
              </a:xfrm>
              <a:custGeom>
                <a:avLst/>
                <a:gdLst/>
                <a:ahLst/>
                <a:cxnLst/>
                <a:rect l="l" t="t" r="r" b="b"/>
                <a:pathLst>
                  <a:path w="256564" h="148399" extrusionOk="0">
                    <a:moveTo>
                      <a:pt x="253303" y="40910"/>
                    </a:moveTo>
                    <a:lnTo>
                      <a:pt x="225555" y="24813"/>
                    </a:lnTo>
                    <a:lnTo>
                      <a:pt x="225555" y="24813"/>
                    </a:lnTo>
                    <a:cubicBezTo>
                      <a:pt x="221820" y="26718"/>
                      <a:pt x="217411" y="26718"/>
                      <a:pt x="213676" y="24813"/>
                    </a:cubicBezTo>
                    <a:cubicBezTo>
                      <a:pt x="211785" y="24174"/>
                      <a:pt x="210768" y="22117"/>
                      <a:pt x="211415" y="20222"/>
                    </a:cubicBezTo>
                    <a:cubicBezTo>
                      <a:pt x="211776" y="19155"/>
                      <a:pt x="212612" y="18317"/>
                      <a:pt x="213676" y="17955"/>
                    </a:cubicBezTo>
                    <a:lnTo>
                      <a:pt x="213676" y="17955"/>
                    </a:lnTo>
                    <a:lnTo>
                      <a:pt x="185928" y="1857"/>
                    </a:lnTo>
                    <a:cubicBezTo>
                      <a:pt x="181129" y="-619"/>
                      <a:pt x="175428" y="-619"/>
                      <a:pt x="170629" y="1857"/>
                    </a:cubicBezTo>
                    <a:lnTo>
                      <a:pt x="3189" y="98727"/>
                    </a:lnTo>
                    <a:cubicBezTo>
                      <a:pt x="749" y="99536"/>
                      <a:pt x="-572" y="102184"/>
                      <a:pt x="239" y="104623"/>
                    </a:cubicBezTo>
                    <a:cubicBezTo>
                      <a:pt x="702" y="106023"/>
                      <a:pt x="1795" y="107118"/>
                      <a:pt x="3189" y="107585"/>
                    </a:cubicBezTo>
                    <a:lnTo>
                      <a:pt x="70659" y="146542"/>
                    </a:lnTo>
                    <a:cubicBezTo>
                      <a:pt x="75458" y="149019"/>
                      <a:pt x="81160" y="149019"/>
                      <a:pt x="85959" y="146542"/>
                    </a:cubicBezTo>
                    <a:lnTo>
                      <a:pt x="253303" y="49673"/>
                    </a:lnTo>
                    <a:cubicBezTo>
                      <a:pt x="255717" y="48949"/>
                      <a:pt x="257095" y="46406"/>
                      <a:pt x="256372" y="43987"/>
                    </a:cubicBezTo>
                    <a:cubicBezTo>
                      <a:pt x="255935" y="42510"/>
                      <a:pt x="254776" y="41348"/>
                      <a:pt x="253303" y="40910"/>
                    </a:cubicBezTo>
                    <a:close/>
                  </a:path>
                </a:pathLst>
              </a:custGeom>
              <a:solidFill>
                <a:srgbClr val="2B303F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983" name="Google Shape;983;p19"/>
              <p:cNvSpPr/>
              <p:nvPr/>
            </p:nvSpPr>
            <p:spPr>
              <a:xfrm>
                <a:off x="4974996" y="3900154"/>
                <a:ext cx="256564" cy="148399"/>
              </a:xfrm>
              <a:custGeom>
                <a:avLst/>
                <a:gdLst/>
                <a:ahLst/>
                <a:cxnLst/>
                <a:rect l="l" t="t" r="r" b="b"/>
                <a:pathLst>
                  <a:path w="256564" h="148399" extrusionOk="0">
                    <a:moveTo>
                      <a:pt x="253303" y="40910"/>
                    </a:moveTo>
                    <a:lnTo>
                      <a:pt x="225555" y="24813"/>
                    </a:lnTo>
                    <a:lnTo>
                      <a:pt x="225555" y="24813"/>
                    </a:lnTo>
                    <a:cubicBezTo>
                      <a:pt x="221820" y="26718"/>
                      <a:pt x="217411" y="26718"/>
                      <a:pt x="213676" y="24813"/>
                    </a:cubicBezTo>
                    <a:cubicBezTo>
                      <a:pt x="211785" y="24174"/>
                      <a:pt x="210768" y="22117"/>
                      <a:pt x="211415" y="20222"/>
                    </a:cubicBezTo>
                    <a:cubicBezTo>
                      <a:pt x="211776" y="19155"/>
                      <a:pt x="212612" y="18317"/>
                      <a:pt x="213676" y="17955"/>
                    </a:cubicBezTo>
                    <a:lnTo>
                      <a:pt x="213676" y="17955"/>
                    </a:lnTo>
                    <a:lnTo>
                      <a:pt x="185928" y="1857"/>
                    </a:lnTo>
                    <a:cubicBezTo>
                      <a:pt x="181129" y="-619"/>
                      <a:pt x="175428" y="-619"/>
                      <a:pt x="170629" y="1857"/>
                    </a:cubicBezTo>
                    <a:lnTo>
                      <a:pt x="3189" y="98727"/>
                    </a:lnTo>
                    <a:cubicBezTo>
                      <a:pt x="749" y="99536"/>
                      <a:pt x="-572" y="102184"/>
                      <a:pt x="239" y="104623"/>
                    </a:cubicBezTo>
                    <a:cubicBezTo>
                      <a:pt x="702" y="106023"/>
                      <a:pt x="1795" y="107118"/>
                      <a:pt x="3189" y="107585"/>
                    </a:cubicBezTo>
                    <a:lnTo>
                      <a:pt x="70659" y="146542"/>
                    </a:lnTo>
                    <a:cubicBezTo>
                      <a:pt x="75458" y="149019"/>
                      <a:pt x="81160" y="149019"/>
                      <a:pt x="85959" y="146542"/>
                    </a:cubicBezTo>
                    <a:lnTo>
                      <a:pt x="253303" y="49673"/>
                    </a:lnTo>
                    <a:cubicBezTo>
                      <a:pt x="255717" y="48949"/>
                      <a:pt x="257095" y="46406"/>
                      <a:pt x="256372" y="43987"/>
                    </a:cubicBezTo>
                    <a:cubicBezTo>
                      <a:pt x="255935" y="42510"/>
                      <a:pt x="254776" y="41348"/>
                      <a:pt x="253303" y="40910"/>
                    </a:cubicBezTo>
                    <a:close/>
                  </a:path>
                </a:pathLst>
              </a:custGeom>
              <a:solidFill>
                <a:srgbClr val="000000">
                  <a:alpha val="49800"/>
                </a:srgbClr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984" name="Google Shape;984;p19"/>
              <p:cNvSpPr/>
              <p:nvPr/>
            </p:nvSpPr>
            <p:spPr>
              <a:xfrm>
                <a:off x="5189528" y="3920775"/>
                <a:ext cx="6461" cy="3619"/>
              </a:xfrm>
              <a:custGeom>
                <a:avLst/>
                <a:gdLst/>
                <a:ahLst/>
                <a:cxnLst/>
                <a:rect l="l" t="t" r="r" b="b"/>
                <a:pathLst>
                  <a:path w="6461" h="3619" extrusionOk="0">
                    <a:moveTo>
                      <a:pt x="6462" y="1810"/>
                    </a:moveTo>
                    <a:cubicBezTo>
                      <a:pt x="6462" y="2809"/>
                      <a:pt x="5015" y="3620"/>
                      <a:pt x="3231" y="3620"/>
                    </a:cubicBezTo>
                    <a:cubicBezTo>
                      <a:pt x="1447" y="3620"/>
                      <a:pt x="0" y="2809"/>
                      <a:pt x="0" y="1810"/>
                    </a:cubicBezTo>
                    <a:cubicBezTo>
                      <a:pt x="0" y="810"/>
                      <a:pt x="1447" y="0"/>
                      <a:pt x="3231" y="0"/>
                    </a:cubicBezTo>
                    <a:cubicBezTo>
                      <a:pt x="5015" y="0"/>
                      <a:pt x="6462" y="810"/>
                      <a:pt x="6462" y="1810"/>
                    </a:cubicBezTo>
                    <a:close/>
                  </a:path>
                </a:pathLst>
              </a:custGeom>
              <a:solidFill>
                <a:srgbClr val="2B303F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985" name="Google Shape;985;p19"/>
              <p:cNvSpPr/>
              <p:nvPr/>
            </p:nvSpPr>
            <p:spPr>
              <a:xfrm>
                <a:off x="5191381" y="3921823"/>
                <a:ext cx="2668" cy="1547"/>
              </a:xfrm>
              <a:custGeom>
                <a:avLst/>
                <a:gdLst/>
                <a:ahLst/>
                <a:cxnLst/>
                <a:rect l="l" t="t" r="r" b="b"/>
                <a:pathLst>
                  <a:path w="2668" h="1547" extrusionOk="0">
                    <a:moveTo>
                      <a:pt x="428" y="1333"/>
                    </a:moveTo>
                    <a:cubicBezTo>
                      <a:pt x="-143" y="1333"/>
                      <a:pt x="-143" y="571"/>
                      <a:pt x="428" y="286"/>
                    </a:cubicBezTo>
                    <a:cubicBezTo>
                      <a:pt x="1007" y="-95"/>
                      <a:pt x="1748" y="-95"/>
                      <a:pt x="2328" y="286"/>
                    </a:cubicBezTo>
                    <a:cubicBezTo>
                      <a:pt x="2613" y="409"/>
                      <a:pt x="2746" y="752"/>
                      <a:pt x="2623" y="1038"/>
                    </a:cubicBezTo>
                    <a:cubicBezTo>
                      <a:pt x="2566" y="1172"/>
                      <a:pt x="2461" y="1276"/>
                      <a:pt x="2328" y="1333"/>
                    </a:cubicBezTo>
                    <a:cubicBezTo>
                      <a:pt x="1730" y="1619"/>
                      <a:pt x="1026" y="1619"/>
                      <a:pt x="428" y="1333"/>
                    </a:cubicBezTo>
                    <a:close/>
                  </a:path>
                </a:pathLst>
              </a:custGeom>
              <a:solidFill>
                <a:srgbClr val="FFFFFF">
                  <a:alpha val="9800"/>
                </a:srgbClr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986" name="Google Shape;986;p19"/>
            <p:cNvSpPr/>
            <p:nvPr/>
          </p:nvSpPr>
          <p:spPr>
            <a:xfrm>
              <a:off x="3497758" y="3222825"/>
              <a:ext cx="163253" cy="135636"/>
            </a:xfrm>
            <a:custGeom>
              <a:avLst/>
              <a:gdLst/>
              <a:ahLst/>
              <a:cxnLst/>
              <a:rect l="l" t="t" r="r" b="b"/>
              <a:pathLst>
                <a:path w="163253" h="135636" extrusionOk="0">
                  <a:moveTo>
                    <a:pt x="127338" y="95727"/>
                  </a:moveTo>
                  <a:cubicBezTo>
                    <a:pt x="127338" y="95727"/>
                    <a:pt x="165349" y="61723"/>
                    <a:pt x="163163" y="16670"/>
                  </a:cubicBezTo>
                  <a:cubicBezTo>
                    <a:pt x="160882" y="-14763"/>
                    <a:pt x="141972" y="7906"/>
                    <a:pt x="141972" y="7906"/>
                  </a:cubicBezTo>
                  <a:lnTo>
                    <a:pt x="122966" y="42482"/>
                  </a:lnTo>
                  <a:cubicBezTo>
                    <a:pt x="122966" y="42482"/>
                    <a:pt x="103961" y="67152"/>
                    <a:pt x="86475" y="72772"/>
                  </a:cubicBezTo>
                  <a:cubicBezTo>
                    <a:pt x="73115" y="74058"/>
                    <a:pt x="59820" y="76029"/>
                    <a:pt x="46659" y="78677"/>
                  </a:cubicBezTo>
                  <a:cubicBezTo>
                    <a:pt x="23282" y="83249"/>
                    <a:pt x="0" y="112491"/>
                    <a:pt x="0" y="112491"/>
                  </a:cubicBezTo>
                  <a:lnTo>
                    <a:pt x="30124" y="135637"/>
                  </a:lnTo>
                  <a:close/>
                </a:path>
              </a:pathLst>
            </a:custGeom>
            <a:solidFill>
              <a:srgbClr val="FFCEA9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87" name="Google Shape;987;p19"/>
            <p:cNvSpPr/>
            <p:nvPr/>
          </p:nvSpPr>
          <p:spPr>
            <a:xfrm>
              <a:off x="5866407" y="1508477"/>
              <a:ext cx="336298" cy="520294"/>
            </a:xfrm>
            <a:custGeom>
              <a:avLst/>
              <a:gdLst/>
              <a:ahLst/>
              <a:cxnLst/>
              <a:rect l="l" t="t" r="r" b="b"/>
              <a:pathLst>
                <a:path w="336298" h="520294" extrusionOk="0">
                  <a:moveTo>
                    <a:pt x="294302" y="134437"/>
                  </a:moveTo>
                  <a:lnTo>
                    <a:pt x="70986" y="4897"/>
                  </a:lnTo>
                  <a:cubicBezTo>
                    <a:pt x="63640" y="-75"/>
                    <a:pt x="54403" y="-1342"/>
                    <a:pt x="45994" y="1468"/>
                  </a:cubicBezTo>
                  <a:lnTo>
                    <a:pt x="45994" y="1468"/>
                  </a:lnTo>
                  <a:cubicBezTo>
                    <a:pt x="44188" y="2211"/>
                    <a:pt x="42487" y="3202"/>
                    <a:pt x="40957" y="4421"/>
                  </a:cubicBezTo>
                  <a:lnTo>
                    <a:pt x="0" y="27948"/>
                  </a:lnTo>
                  <a:lnTo>
                    <a:pt x="28508" y="67572"/>
                  </a:lnTo>
                  <a:lnTo>
                    <a:pt x="28508" y="280265"/>
                  </a:lnTo>
                  <a:cubicBezTo>
                    <a:pt x="28508" y="311507"/>
                    <a:pt x="47514" y="347797"/>
                    <a:pt x="70891" y="361323"/>
                  </a:cubicBezTo>
                  <a:lnTo>
                    <a:pt x="267884" y="475623"/>
                  </a:lnTo>
                  <a:lnTo>
                    <a:pt x="274346" y="520295"/>
                  </a:lnTo>
                  <a:cubicBezTo>
                    <a:pt x="275676" y="519628"/>
                    <a:pt x="309601" y="500102"/>
                    <a:pt x="320339" y="493815"/>
                  </a:cubicBezTo>
                  <a:cubicBezTo>
                    <a:pt x="321375" y="493339"/>
                    <a:pt x="322354" y="492768"/>
                    <a:pt x="323285" y="492101"/>
                  </a:cubicBezTo>
                  <a:lnTo>
                    <a:pt x="323285" y="492101"/>
                  </a:lnTo>
                  <a:lnTo>
                    <a:pt x="323285" y="492101"/>
                  </a:lnTo>
                  <a:cubicBezTo>
                    <a:pt x="332560" y="483709"/>
                    <a:pt x="337321" y="471413"/>
                    <a:pt x="336114" y="458954"/>
                  </a:cubicBezTo>
                  <a:lnTo>
                    <a:pt x="336114" y="215495"/>
                  </a:lnTo>
                  <a:cubicBezTo>
                    <a:pt x="336589" y="184253"/>
                    <a:pt x="317678" y="147772"/>
                    <a:pt x="294302" y="134437"/>
                  </a:cubicBezTo>
                  <a:close/>
                </a:path>
              </a:pathLst>
            </a:custGeom>
            <a:solidFill>
              <a:srgbClr val="D9DAE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88" name="Google Shape;988;p19"/>
            <p:cNvSpPr/>
            <p:nvPr/>
          </p:nvSpPr>
          <p:spPr>
            <a:xfrm>
              <a:off x="5848921" y="1535134"/>
              <a:ext cx="307985" cy="495867"/>
            </a:xfrm>
            <a:custGeom>
              <a:avLst/>
              <a:gdLst/>
              <a:ahLst/>
              <a:cxnLst/>
              <a:rect l="l" t="t" r="r" b="b"/>
              <a:pathLst>
                <a:path w="307985" h="495867" extrusionOk="0">
                  <a:moveTo>
                    <a:pt x="265603" y="490781"/>
                  </a:moveTo>
                  <a:lnTo>
                    <a:pt x="42288" y="361527"/>
                  </a:lnTo>
                  <a:cubicBezTo>
                    <a:pt x="18911" y="348002"/>
                    <a:pt x="0" y="311711"/>
                    <a:pt x="0" y="280469"/>
                  </a:cubicBezTo>
                  <a:lnTo>
                    <a:pt x="0" y="37105"/>
                  </a:lnTo>
                  <a:cubicBezTo>
                    <a:pt x="0" y="5864"/>
                    <a:pt x="19006" y="-8424"/>
                    <a:pt x="42288" y="5101"/>
                  </a:cubicBezTo>
                  <a:lnTo>
                    <a:pt x="265603" y="134261"/>
                  </a:lnTo>
                  <a:cubicBezTo>
                    <a:pt x="288980" y="147786"/>
                    <a:pt x="307986" y="184171"/>
                    <a:pt x="307986" y="215413"/>
                  </a:cubicBezTo>
                  <a:lnTo>
                    <a:pt x="307986" y="458682"/>
                  </a:lnTo>
                  <a:cubicBezTo>
                    <a:pt x="307986" y="489924"/>
                    <a:pt x="288980" y="504307"/>
                    <a:pt x="265603" y="490781"/>
                  </a:cubicBezTo>
                  <a:close/>
                </a:path>
              </a:pathLst>
            </a:custGeom>
            <a:solidFill>
              <a:srgbClr val="EFF0F9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89" name="Google Shape;989;p19"/>
            <p:cNvSpPr/>
            <p:nvPr/>
          </p:nvSpPr>
          <p:spPr>
            <a:xfrm>
              <a:off x="5914777" y="1634489"/>
              <a:ext cx="176087" cy="297735"/>
            </a:xfrm>
            <a:custGeom>
              <a:avLst/>
              <a:gdLst/>
              <a:ahLst/>
              <a:cxnLst/>
              <a:rect l="l" t="t" r="r" b="b"/>
              <a:pathLst>
                <a:path w="176087" h="297735" extrusionOk="0">
                  <a:moveTo>
                    <a:pt x="0" y="28904"/>
                  </a:moveTo>
                  <a:cubicBezTo>
                    <a:pt x="0" y="15188"/>
                    <a:pt x="3896" y="6330"/>
                    <a:pt x="11593" y="2234"/>
                  </a:cubicBezTo>
                  <a:cubicBezTo>
                    <a:pt x="19291" y="-1862"/>
                    <a:pt x="29364" y="-338"/>
                    <a:pt x="41812" y="6901"/>
                  </a:cubicBezTo>
                  <a:cubicBezTo>
                    <a:pt x="54413" y="14198"/>
                    <a:pt x="64923" y="24627"/>
                    <a:pt x="72316" y="37191"/>
                  </a:cubicBezTo>
                  <a:cubicBezTo>
                    <a:pt x="79842" y="49516"/>
                    <a:pt x="83824" y="63699"/>
                    <a:pt x="83814" y="78148"/>
                  </a:cubicBezTo>
                  <a:lnTo>
                    <a:pt x="83814" y="89197"/>
                  </a:lnTo>
                  <a:cubicBezTo>
                    <a:pt x="83814" y="103009"/>
                    <a:pt x="80013" y="111867"/>
                    <a:pt x="72316" y="115867"/>
                  </a:cubicBezTo>
                  <a:cubicBezTo>
                    <a:pt x="64619" y="119868"/>
                    <a:pt x="54546" y="118153"/>
                    <a:pt x="42097" y="110914"/>
                  </a:cubicBezTo>
                  <a:cubicBezTo>
                    <a:pt x="29478" y="103647"/>
                    <a:pt x="18958" y="93208"/>
                    <a:pt x="11593" y="80625"/>
                  </a:cubicBezTo>
                  <a:cubicBezTo>
                    <a:pt x="4039" y="68338"/>
                    <a:pt x="28" y="54193"/>
                    <a:pt x="0" y="39763"/>
                  </a:cubicBezTo>
                  <a:close/>
                  <a:moveTo>
                    <a:pt x="25467" y="55479"/>
                  </a:moveTo>
                  <a:cubicBezTo>
                    <a:pt x="25467" y="61584"/>
                    <a:pt x="27035" y="67585"/>
                    <a:pt x="30029" y="72910"/>
                  </a:cubicBezTo>
                  <a:cubicBezTo>
                    <a:pt x="32784" y="78158"/>
                    <a:pt x="36975" y="82520"/>
                    <a:pt x="42097" y="85483"/>
                  </a:cubicBezTo>
                  <a:cubicBezTo>
                    <a:pt x="47039" y="88340"/>
                    <a:pt x="50935" y="88721"/>
                    <a:pt x="53881" y="86626"/>
                  </a:cubicBezTo>
                  <a:cubicBezTo>
                    <a:pt x="57226" y="83311"/>
                    <a:pt x="58841" y="78634"/>
                    <a:pt x="58252" y="73957"/>
                  </a:cubicBezTo>
                  <a:lnTo>
                    <a:pt x="58252" y="62623"/>
                  </a:lnTo>
                  <a:cubicBezTo>
                    <a:pt x="58252" y="56536"/>
                    <a:pt x="56751" y="50554"/>
                    <a:pt x="53881" y="45192"/>
                  </a:cubicBezTo>
                  <a:cubicBezTo>
                    <a:pt x="51154" y="39896"/>
                    <a:pt x="46963" y="35496"/>
                    <a:pt x="41812" y="32524"/>
                  </a:cubicBezTo>
                  <a:cubicBezTo>
                    <a:pt x="38581" y="30000"/>
                    <a:pt x="34201" y="29523"/>
                    <a:pt x="30504" y="31285"/>
                  </a:cubicBezTo>
                  <a:cubicBezTo>
                    <a:pt x="27463" y="33286"/>
                    <a:pt x="25942" y="37572"/>
                    <a:pt x="25942" y="44239"/>
                  </a:cubicBezTo>
                  <a:close/>
                  <a:moveTo>
                    <a:pt x="49509" y="221785"/>
                  </a:moveTo>
                  <a:lnTo>
                    <a:pt x="30504" y="199306"/>
                  </a:lnTo>
                  <a:lnTo>
                    <a:pt x="125532" y="78910"/>
                  </a:lnTo>
                  <a:lnTo>
                    <a:pt x="144537" y="101389"/>
                  </a:lnTo>
                  <a:close/>
                  <a:moveTo>
                    <a:pt x="92177" y="208451"/>
                  </a:moveTo>
                  <a:cubicBezTo>
                    <a:pt x="92177" y="194639"/>
                    <a:pt x="96073" y="185781"/>
                    <a:pt x="103866" y="181780"/>
                  </a:cubicBezTo>
                  <a:cubicBezTo>
                    <a:pt x="111658" y="177780"/>
                    <a:pt x="121731" y="179494"/>
                    <a:pt x="134084" y="186638"/>
                  </a:cubicBezTo>
                  <a:cubicBezTo>
                    <a:pt x="146600" y="193934"/>
                    <a:pt x="157062" y="204288"/>
                    <a:pt x="164493" y="216737"/>
                  </a:cubicBezTo>
                  <a:cubicBezTo>
                    <a:pt x="172124" y="229129"/>
                    <a:pt x="176144" y="243417"/>
                    <a:pt x="176087" y="257980"/>
                  </a:cubicBezTo>
                  <a:lnTo>
                    <a:pt x="176087" y="269030"/>
                  </a:lnTo>
                  <a:cubicBezTo>
                    <a:pt x="176087" y="282650"/>
                    <a:pt x="172286" y="291604"/>
                    <a:pt x="164683" y="295604"/>
                  </a:cubicBezTo>
                  <a:cubicBezTo>
                    <a:pt x="157081" y="299605"/>
                    <a:pt x="147008" y="297985"/>
                    <a:pt x="134369" y="290651"/>
                  </a:cubicBezTo>
                  <a:cubicBezTo>
                    <a:pt x="121693" y="283374"/>
                    <a:pt x="111145" y="272906"/>
                    <a:pt x="103770" y="260266"/>
                  </a:cubicBezTo>
                  <a:cubicBezTo>
                    <a:pt x="96282" y="248093"/>
                    <a:pt x="92272" y="234092"/>
                    <a:pt x="92177" y="219785"/>
                  </a:cubicBezTo>
                  <a:close/>
                  <a:moveTo>
                    <a:pt x="117645" y="235120"/>
                  </a:moveTo>
                  <a:cubicBezTo>
                    <a:pt x="117768" y="241178"/>
                    <a:pt x="119403" y="247103"/>
                    <a:pt x="122396" y="252361"/>
                  </a:cubicBezTo>
                  <a:cubicBezTo>
                    <a:pt x="125142" y="257657"/>
                    <a:pt x="129285" y="262105"/>
                    <a:pt x="134369" y="265219"/>
                  </a:cubicBezTo>
                  <a:cubicBezTo>
                    <a:pt x="145108" y="271506"/>
                    <a:pt x="150524" y="267696"/>
                    <a:pt x="150524" y="253885"/>
                  </a:cubicBezTo>
                  <a:lnTo>
                    <a:pt x="150524" y="242169"/>
                  </a:lnTo>
                  <a:cubicBezTo>
                    <a:pt x="150524" y="236102"/>
                    <a:pt x="148985" y="230139"/>
                    <a:pt x="146058" y="224834"/>
                  </a:cubicBezTo>
                  <a:cubicBezTo>
                    <a:pt x="143302" y="219614"/>
                    <a:pt x="139159" y="215261"/>
                    <a:pt x="134084" y="212260"/>
                  </a:cubicBezTo>
                  <a:cubicBezTo>
                    <a:pt x="130720" y="209527"/>
                    <a:pt x="126064" y="209041"/>
                    <a:pt x="122206" y="211022"/>
                  </a:cubicBezTo>
                  <a:cubicBezTo>
                    <a:pt x="118671" y="214175"/>
                    <a:pt x="116960" y="218899"/>
                    <a:pt x="117645" y="223595"/>
                  </a:cubicBezTo>
                  <a:close/>
                </a:path>
              </a:pathLst>
            </a:custGeom>
            <a:solidFill>
              <a:srgbClr val="A6CE28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90" name="Google Shape;990;p19"/>
            <p:cNvSpPr/>
            <p:nvPr/>
          </p:nvSpPr>
          <p:spPr>
            <a:xfrm>
              <a:off x="3825908" y="830009"/>
              <a:ext cx="336307" cy="520393"/>
            </a:xfrm>
            <a:custGeom>
              <a:avLst/>
              <a:gdLst/>
              <a:ahLst/>
              <a:cxnLst/>
              <a:rect l="l" t="t" r="r" b="b"/>
              <a:pathLst>
                <a:path w="336307" h="520393" extrusionOk="0">
                  <a:moveTo>
                    <a:pt x="294302" y="134154"/>
                  </a:moveTo>
                  <a:lnTo>
                    <a:pt x="70986" y="4900"/>
                  </a:lnTo>
                  <a:cubicBezTo>
                    <a:pt x="63640" y="-76"/>
                    <a:pt x="54403" y="-1344"/>
                    <a:pt x="45994" y="1471"/>
                  </a:cubicBezTo>
                  <a:lnTo>
                    <a:pt x="45994" y="1471"/>
                  </a:lnTo>
                  <a:cubicBezTo>
                    <a:pt x="44205" y="2253"/>
                    <a:pt x="42515" y="3245"/>
                    <a:pt x="40957" y="4424"/>
                  </a:cubicBezTo>
                  <a:lnTo>
                    <a:pt x="0" y="27951"/>
                  </a:lnTo>
                  <a:lnTo>
                    <a:pt x="28508" y="67575"/>
                  </a:lnTo>
                  <a:lnTo>
                    <a:pt x="28508" y="280268"/>
                  </a:lnTo>
                  <a:cubicBezTo>
                    <a:pt x="28508" y="311510"/>
                    <a:pt x="47514" y="347800"/>
                    <a:pt x="70796" y="361326"/>
                  </a:cubicBezTo>
                  <a:lnTo>
                    <a:pt x="267789" y="475626"/>
                  </a:lnTo>
                  <a:lnTo>
                    <a:pt x="274346" y="520393"/>
                  </a:lnTo>
                  <a:lnTo>
                    <a:pt x="320244" y="493818"/>
                  </a:lnTo>
                  <a:cubicBezTo>
                    <a:pt x="321261" y="493333"/>
                    <a:pt x="322240" y="492799"/>
                    <a:pt x="323190" y="492199"/>
                  </a:cubicBezTo>
                  <a:lnTo>
                    <a:pt x="323190" y="492199"/>
                  </a:lnTo>
                  <a:lnTo>
                    <a:pt x="323190" y="492199"/>
                  </a:lnTo>
                  <a:cubicBezTo>
                    <a:pt x="332551" y="483865"/>
                    <a:pt x="337359" y="471539"/>
                    <a:pt x="336114" y="459052"/>
                  </a:cubicBezTo>
                  <a:lnTo>
                    <a:pt x="336114" y="215212"/>
                  </a:lnTo>
                  <a:cubicBezTo>
                    <a:pt x="336684" y="183970"/>
                    <a:pt x="317679" y="147680"/>
                    <a:pt x="294302" y="134154"/>
                  </a:cubicBezTo>
                  <a:close/>
                </a:path>
              </a:pathLst>
            </a:custGeom>
            <a:solidFill>
              <a:srgbClr val="D9DAE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91" name="Google Shape;991;p19"/>
            <p:cNvSpPr/>
            <p:nvPr/>
          </p:nvSpPr>
          <p:spPr>
            <a:xfrm>
              <a:off x="3808424" y="856397"/>
              <a:ext cx="307985" cy="495973"/>
            </a:xfrm>
            <a:custGeom>
              <a:avLst/>
              <a:gdLst/>
              <a:ahLst/>
              <a:cxnLst/>
              <a:rect l="l" t="t" r="r" b="b"/>
              <a:pathLst>
                <a:path w="307985" h="495973" extrusionOk="0">
                  <a:moveTo>
                    <a:pt x="265698" y="490766"/>
                  </a:moveTo>
                  <a:lnTo>
                    <a:pt x="42382" y="361702"/>
                  </a:lnTo>
                  <a:cubicBezTo>
                    <a:pt x="19006" y="348177"/>
                    <a:pt x="0" y="311886"/>
                    <a:pt x="0" y="280644"/>
                  </a:cubicBezTo>
                  <a:lnTo>
                    <a:pt x="0" y="37185"/>
                  </a:lnTo>
                  <a:cubicBezTo>
                    <a:pt x="0" y="5943"/>
                    <a:pt x="19006" y="-8439"/>
                    <a:pt x="42382" y="5086"/>
                  </a:cubicBezTo>
                  <a:lnTo>
                    <a:pt x="265698" y="134340"/>
                  </a:lnTo>
                  <a:cubicBezTo>
                    <a:pt x="289075" y="147866"/>
                    <a:pt x="307986" y="184156"/>
                    <a:pt x="307986" y="215398"/>
                  </a:cubicBezTo>
                  <a:lnTo>
                    <a:pt x="307986" y="458667"/>
                  </a:lnTo>
                  <a:cubicBezTo>
                    <a:pt x="307986" y="489909"/>
                    <a:pt x="289075" y="504577"/>
                    <a:pt x="265698" y="490766"/>
                  </a:cubicBezTo>
                  <a:close/>
                </a:path>
              </a:pathLst>
            </a:custGeom>
            <a:solidFill>
              <a:srgbClr val="EFF0F9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92" name="Google Shape;992;p19"/>
            <p:cNvSpPr/>
            <p:nvPr/>
          </p:nvSpPr>
          <p:spPr>
            <a:xfrm>
              <a:off x="3864395" y="989404"/>
              <a:ext cx="196042" cy="250697"/>
            </a:xfrm>
            <a:custGeom>
              <a:avLst/>
              <a:gdLst/>
              <a:ahLst/>
              <a:cxnLst/>
              <a:rect l="l" t="t" r="r" b="b"/>
              <a:pathLst>
                <a:path w="196042" h="250697" extrusionOk="0">
                  <a:moveTo>
                    <a:pt x="98069" y="0"/>
                  </a:moveTo>
                  <a:lnTo>
                    <a:pt x="128288" y="88487"/>
                  </a:lnTo>
                  <a:lnTo>
                    <a:pt x="196043" y="139065"/>
                  </a:lnTo>
                  <a:lnTo>
                    <a:pt x="147008" y="166021"/>
                  </a:lnTo>
                  <a:lnTo>
                    <a:pt x="158602" y="250698"/>
                  </a:lnTo>
                  <a:lnTo>
                    <a:pt x="98069" y="178879"/>
                  </a:lnTo>
                  <a:lnTo>
                    <a:pt x="37441" y="180594"/>
                  </a:lnTo>
                  <a:lnTo>
                    <a:pt x="49034" y="109252"/>
                  </a:lnTo>
                  <a:lnTo>
                    <a:pt x="0" y="25622"/>
                  </a:lnTo>
                  <a:lnTo>
                    <a:pt x="67755" y="53435"/>
                  </a:lnTo>
                  <a:lnTo>
                    <a:pt x="98069" y="0"/>
                  </a:lnTo>
                  <a:close/>
                </a:path>
              </a:pathLst>
            </a:custGeom>
            <a:solidFill>
              <a:srgbClr val="F9CB07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44" name="Google Shape;343;p13"/>
          <p:cNvSpPr txBox="1">
            <a:spLocks noGrp="1"/>
          </p:cNvSpPr>
          <p:nvPr>
            <p:ph type="title" idx="4294967295"/>
          </p:nvPr>
        </p:nvSpPr>
        <p:spPr>
          <a:xfrm>
            <a:off x="2843807" y="696962"/>
            <a:ext cx="5702565" cy="737387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algn="r" rtl="1"/>
            <a:r>
              <a:rPr lang="fa-IR" sz="4400" dirty="0">
                <a:solidFill>
                  <a:schemeClr val="accent1">
                    <a:lumMod val="75000"/>
                  </a:schemeClr>
                </a:solidFill>
                <a:cs typeface="B Titr" panose="00000700000000000000" pitchFamily="2" charset="-78"/>
              </a:rPr>
              <a:t>نقاط ضعف و قوت محصول:</a:t>
            </a:r>
            <a:endParaRPr lang="en-US" sz="4400" dirty="0">
              <a:solidFill>
                <a:schemeClr val="accent1">
                  <a:lumMod val="75000"/>
                </a:schemeClr>
              </a:solidFill>
              <a:cs typeface="B Titr" panose="00000700000000000000" pitchFamily="2" charset="-78"/>
            </a:endParaRPr>
          </a:p>
        </p:txBody>
      </p:sp>
      <p:sp>
        <p:nvSpPr>
          <p:cNvPr id="146" name="Google Shape;345;p13"/>
          <p:cNvSpPr txBox="1">
            <a:spLocks noGrp="1"/>
          </p:cNvSpPr>
          <p:nvPr>
            <p:ph type="body" idx="4294967295"/>
          </p:nvPr>
        </p:nvSpPr>
        <p:spPr>
          <a:xfrm>
            <a:off x="3311269" y="1624408"/>
            <a:ext cx="5286354" cy="3255936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algn="just" rtl="1">
              <a:lnSpc>
                <a:spcPct val="150000"/>
              </a:lnSpc>
              <a:buClr>
                <a:schemeClr val="dk1"/>
              </a:buClr>
              <a:buSzPts val="1100"/>
            </a:pPr>
            <a:r>
              <a:rPr lang="fa-IR" sz="2000" dirty="0">
                <a:solidFill>
                  <a:srgbClr val="1C1C1C"/>
                </a:solidFill>
                <a:latin typeface="IRANSans" panose="020B0506030804020204" pitchFamily="34" charset="-78"/>
                <a:cs typeface="B Nazanin" panose="00000400000000000000" pitchFamily="2" charset="-78"/>
              </a:rPr>
              <a:t>توضیحات در این قسمت تایپ شود.</a:t>
            </a:r>
          </a:p>
          <a:p>
            <a:pPr marL="0" lvl="0" indent="0" algn="just" rtl="1">
              <a:lnSpc>
                <a:spcPct val="150000"/>
              </a:lnSpc>
              <a:buClr>
                <a:schemeClr val="dk1"/>
              </a:buClr>
              <a:buSzPts val="1100"/>
              <a:buNone/>
            </a:pPr>
            <a:endParaRPr lang="fa-IR" sz="2000" b="1" dirty="0">
              <a:latin typeface="IRANSans" panose="020B0506030804020204" pitchFamily="34" charset="-78"/>
              <a:cs typeface="B Nazanin" panose="00000400000000000000" pitchFamily="2" charset="-78"/>
            </a:endParaRPr>
          </a:p>
        </p:txBody>
      </p:sp>
    </p:spTree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6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31614" y="1177335"/>
            <a:ext cx="7421799" cy="3200868"/>
          </a:xfrm>
        </p:spPr>
        <p:txBody>
          <a:bodyPr/>
          <a:lstStyle/>
          <a:p>
            <a:r>
              <a:rPr lang="fa-IR" dirty="0"/>
              <a:t>توضیحات در این قسمت تایپ شود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>
                <a:solidFill>
                  <a:schemeClr val="accent1">
                    <a:lumMod val="75000"/>
                  </a:schemeClr>
                </a:solidFill>
              </a:rPr>
              <a:t>روش و مکان اجرا: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E44039AB-2414-413D-905D-4F5F7F43102D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</a:blip>
          <a:srcRect l="10333" t="17609" r="12469" b="21034"/>
          <a:stretch/>
        </p:blipFill>
        <p:spPr>
          <a:xfrm>
            <a:off x="0" y="-95692"/>
            <a:ext cx="1531614" cy="1796902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>
                <a:solidFill>
                  <a:schemeClr val="accent1">
                    <a:lumMod val="75000"/>
                  </a:schemeClr>
                </a:solidFill>
              </a:rPr>
              <a:t>همکاران طرح:</a:t>
            </a: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F89475A9-0183-48AD-A303-AB1794F220BA}"/>
              </a:ext>
            </a:extLst>
          </p:cNvPr>
          <p:cNvGrpSpPr/>
          <p:nvPr/>
        </p:nvGrpSpPr>
        <p:grpSpPr>
          <a:xfrm>
            <a:off x="2334384" y="2070969"/>
            <a:ext cx="6512154" cy="1851308"/>
            <a:chOff x="2334384" y="2070969"/>
            <a:chExt cx="6512154" cy="1851308"/>
          </a:xfrm>
        </p:grpSpPr>
        <p:sp>
          <p:nvSpPr>
            <p:cNvPr id="261" name="Google Shape;261;p23"/>
            <p:cNvSpPr/>
            <p:nvPr/>
          </p:nvSpPr>
          <p:spPr>
            <a:xfrm>
              <a:off x="2334384" y="2117477"/>
              <a:ext cx="1804800" cy="1804800"/>
            </a:xfrm>
            <a:prstGeom prst="ellipse">
              <a:avLst/>
            </a:prstGeom>
            <a:noFill/>
            <a:ln w="38100" cap="flat" cmpd="sng">
              <a:solidFill>
                <a:srgbClr val="81D1EC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1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fa-IR" sz="2000" b="1" dirty="0">
                  <a:solidFill>
                    <a:srgbClr val="607896"/>
                  </a:solidFill>
                  <a:latin typeface="Roboto Condensed"/>
                  <a:ea typeface="Roboto Condensed"/>
                  <a:cs typeface="B Nazanin" panose="00000400000000000000" pitchFamily="2" charset="-78"/>
                  <a:sym typeface="Roboto Condensed"/>
                </a:rPr>
                <a:t>نام و نام خانوادگی</a:t>
              </a:r>
            </a:p>
            <a:p>
              <a:pPr marL="0" lvl="0" indent="0" algn="ctr" rtl="1">
                <a:spcBef>
                  <a:spcPts val="0"/>
                </a:spcBef>
                <a:spcAft>
                  <a:spcPts val="0"/>
                </a:spcAft>
                <a:buNone/>
              </a:pPr>
              <a:endParaRPr lang="fa-IR" sz="2000" b="1" dirty="0">
                <a:solidFill>
                  <a:srgbClr val="607896"/>
                </a:solidFill>
                <a:latin typeface="Roboto Condensed"/>
                <a:ea typeface="Roboto Condensed"/>
                <a:cs typeface="B Nazanin" panose="00000400000000000000" pitchFamily="2" charset="-78"/>
                <a:sym typeface="Roboto Condensed"/>
              </a:endParaRPr>
            </a:p>
          </p:txBody>
        </p:sp>
        <p:sp>
          <p:nvSpPr>
            <p:cNvPr id="262" name="Google Shape;262;p23"/>
            <p:cNvSpPr/>
            <p:nvPr/>
          </p:nvSpPr>
          <p:spPr>
            <a:xfrm>
              <a:off x="5472620" y="2084443"/>
              <a:ext cx="1804800" cy="1804800"/>
            </a:xfrm>
            <a:prstGeom prst="ellipse">
              <a:avLst/>
            </a:prstGeom>
            <a:noFill/>
            <a:ln w="38100" cap="flat" cmpd="sng">
              <a:solidFill>
                <a:srgbClr val="81D1EC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lvl="0" algn="ctr" rtl="1"/>
              <a:r>
                <a:rPr lang="fa-IR" sz="2000" b="1" dirty="0">
                  <a:solidFill>
                    <a:srgbClr val="607896"/>
                  </a:solidFill>
                  <a:latin typeface="Roboto Condensed"/>
                  <a:ea typeface="Roboto Condensed"/>
                  <a:cs typeface="B Nazanin" panose="00000400000000000000" pitchFamily="2" charset="-78"/>
                  <a:sym typeface="Roboto Condensed"/>
                </a:rPr>
                <a:t>نام و نام خانوادگی</a:t>
              </a:r>
            </a:p>
          </p:txBody>
        </p:sp>
        <p:sp>
          <p:nvSpPr>
            <p:cNvPr id="263" name="Google Shape;263;p23"/>
            <p:cNvSpPr/>
            <p:nvPr/>
          </p:nvSpPr>
          <p:spPr>
            <a:xfrm>
              <a:off x="3903502" y="2085011"/>
              <a:ext cx="1804800" cy="1804800"/>
            </a:xfrm>
            <a:prstGeom prst="ellipse">
              <a:avLst/>
            </a:prstGeom>
            <a:noFill/>
            <a:ln w="152400" cap="flat" cmpd="sng">
              <a:solidFill>
                <a:srgbClr val="FF99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1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fa-IR" sz="2000" b="1" dirty="0">
                  <a:solidFill>
                    <a:srgbClr val="607896"/>
                  </a:solidFill>
                  <a:latin typeface="Roboto Condensed"/>
                  <a:ea typeface="Roboto Condensed"/>
                  <a:cs typeface="B Nazanin" panose="00000400000000000000" pitchFamily="2" charset="-78"/>
                  <a:sym typeface="Roboto Condensed"/>
                </a:rPr>
                <a:t>نام و نام خانوادگی</a:t>
              </a:r>
            </a:p>
          </p:txBody>
        </p:sp>
        <p:sp>
          <p:nvSpPr>
            <p:cNvPr id="7" name="Google Shape;263;p23">
              <a:extLst>
                <a:ext uri="{FF2B5EF4-FFF2-40B4-BE49-F238E27FC236}">
                  <a16:creationId xmlns:a16="http://schemas.microsoft.com/office/drawing/2014/main" id="{42691E22-1CF2-4EF3-9317-0B19630044E7}"/>
                </a:ext>
              </a:extLst>
            </p:cNvPr>
            <p:cNvSpPr/>
            <p:nvPr/>
          </p:nvSpPr>
          <p:spPr>
            <a:xfrm>
              <a:off x="7041738" y="2070969"/>
              <a:ext cx="1804800" cy="1804800"/>
            </a:xfrm>
            <a:prstGeom prst="ellipse">
              <a:avLst/>
            </a:prstGeom>
            <a:noFill/>
            <a:ln w="152400" cap="flat" cmpd="sng">
              <a:solidFill>
                <a:srgbClr val="FF99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1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fa-IR" sz="2000" b="1" dirty="0">
                  <a:solidFill>
                    <a:srgbClr val="607896"/>
                  </a:solidFill>
                  <a:latin typeface="Roboto Condensed"/>
                  <a:ea typeface="Roboto Condensed"/>
                  <a:cs typeface="B Nazanin" panose="00000400000000000000" pitchFamily="2" charset="-78"/>
                  <a:sym typeface="Roboto Condensed"/>
                </a:rPr>
                <a:t>نام و نام خانوادگی</a:t>
              </a:r>
            </a:p>
          </p:txBody>
        </p:sp>
      </p:grpSp>
      <p:pic>
        <p:nvPicPr>
          <p:cNvPr id="8" name="Picture 7">
            <a:extLst>
              <a:ext uri="{FF2B5EF4-FFF2-40B4-BE49-F238E27FC236}">
                <a16:creationId xmlns:a16="http://schemas.microsoft.com/office/drawing/2014/main" id="{5694646A-3B32-4BB9-91E5-A92965470C0B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</a:blip>
          <a:srcRect l="10333" t="17609" r="12469" b="21034"/>
          <a:stretch/>
        </p:blipFill>
        <p:spPr>
          <a:xfrm>
            <a:off x="0" y="-95692"/>
            <a:ext cx="1531614" cy="1796902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8" name="Google Shape;248;p21"/>
          <p:cNvPicPr preferRelativeResize="0"/>
          <p:nvPr/>
        </p:nvPicPr>
        <p:blipFill rotWithShape="1">
          <a:blip r:embed="rId3">
            <a:alphaModFix/>
          </a:blip>
          <a:srcRect l="5549" r="17698"/>
          <a:stretch/>
        </p:blipFill>
        <p:spPr>
          <a:xfrm flipH="1">
            <a:off x="5195975" y="0"/>
            <a:ext cx="3948025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861101" y="1328036"/>
            <a:ext cx="4334785" cy="3509778"/>
          </a:xfrm>
        </p:spPr>
        <p:txBody>
          <a:bodyPr>
            <a:normAutofit/>
          </a:bodyPr>
          <a:lstStyle/>
          <a:p>
            <a:pPr marL="101600" indent="0">
              <a:buNone/>
            </a:pPr>
            <a:r>
              <a:rPr lang="fa-IR" dirty="0"/>
              <a:t>توضیحات در این قسمت تایپ شود.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723015" y="671208"/>
            <a:ext cx="4472874" cy="634881"/>
          </a:xfrm>
        </p:spPr>
        <p:txBody>
          <a:bodyPr/>
          <a:lstStyle/>
          <a:p>
            <a:pPr algn="r"/>
            <a:r>
              <a:rPr lang="fa-IR" sz="2800" dirty="0">
                <a:solidFill>
                  <a:schemeClr val="accent1">
                    <a:lumMod val="75000"/>
                  </a:schemeClr>
                </a:solidFill>
              </a:rPr>
              <a:t>محصولات مشابه و مقایسه آن: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sz="quarter" idx="10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F064B2B6-9755-4B61-A78D-AAAF3E9ED138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</a:blip>
          <a:srcRect l="10333" t="17609" r="12469" b="21034"/>
          <a:stretch/>
        </p:blipFill>
        <p:spPr>
          <a:xfrm>
            <a:off x="0" y="-95692"/>
            <a:ext cx="1096599" cy="1286539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theme/theme1.xml><?xml version="1.0" encoding="utf-8"?>
<a:theme xmlns:a="http://schemas.openxmlformats.org/drawingml/2006/main" name="professional-free-ppt-rashasite.ir">
  <a:themeElements>
    <a:clrScheme name="Custom 347">
      <a:dk1>
        <a:srgbClr val="252729"/>
      </a:dk1>
      <a:lt1>
        <a:srgbClr val="FFFFFF"/>
      </a:lt1>
      <a:dk2>
        <a:srgbClr val="607896"/>
      </a:dk2>
      <a:lt2>
        <a:srgbClr val="DFE4E9"/>
      </a:lt2>
      <a:accent1>
        <a:srgbClr val="3796BF"/>
      </a:accent1>
      <a:accent2>
        <a:srgbClr val="4BB5D9"/>
      </a:accent2>
      <a:accent3>
        <a:srgbClr val="81D1EC"/>
      </a:accent3>
      <a:accent4>
        <a:srgbClr val="FF9900"/>
      </a:accent4>
      <a:accent5>
        <a:srgbClr val="FFCB50"/>
      </a:accent5>
      <a:accent6>
        <a:srgbClr val="A9C747"/>
      </a:accent6>
      <a:hlink>
        <a:srgbClr val="607896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117</TotalTime>
  <Words>159</Words>
  <Application>Microsoft Office PowerPoint</Application>
  <PresentationFormat>On-screen Show (16:9)</PresentationFormat>
  <Paragraphs>33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9" baseType="lpstr">
      <vt:lpstr>Calibri</vt:lpstr>
      <vt:lpstr>Roboto Condensed</vt:lpstr>
      <vt:lpstr>B Nazanin</vt:lpstr>
      <vt:lpstr>B Titr</vt:lpstr>
      <vt:lpstr>Arial</vt:lpstr>
      <vt:lpstr>IRANSans</vt:lpstr>
      <vt:lpstr>professional-free-ppt-rashasite.ir</vt:lpstr>
      <vt:lpstr>PowerPoint Presentation</vt:lpstr>
      <vt:lpstr>عنوان طرح فناورانه را در این کادر بنویسید</vt:lpstr>
      <vt:lpstr>تشریح و توصیف طرح فناورانه:</vt:lpstr>
      <vt:lpstr>PowerPoint Presentation</vt:lpstr>
      <vt:lpstr>حل مسئله:)چه مشکلی و در چه سطحی را حل می کند)</vt:lpstr>
      <vt:lpstr>نقاط ضعف و قوت محصول:</vt:lpstr>
      <vt:lpstr>روش و مکان اجرا:</vt:lpstr>
      <vt:lpstr>همکاران طرح:</vt:lpstr>
      <vt:lpstr>محصولات مشابه و مقایسه آن:</vt:lpstr>
      <vt:lpstr>توجیه اقتصادی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professional-free-ppt-rashasite.ir</dc:title>
  <dc:creator>rashasite.ir</dc:creator>
  <cp:lastModifiedBy>mehri saffari</cp:lastModifiedBy>
  <cp:revision>28</cp:revision>
  <dcterms:modified xsi:type="dcterms:W3CDTF">2026-02-25T10:04:24Z</dcterms:modified>
</cp:coreProperties>
</file>